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16"/>
  </p:notesMasterIdLst>
  <p:sldIdLst>
    <p:sldId id="256" r:id="rId2"/>
    <p:sldId id="257" r:id="rId3"/>
    <p:sldId id="264" r:id="rId4"/>
    <p:sldId id="258" r:id="rId5"/>
    <p:sldId id="259" r:id="rId6"/>
    <p:sldId id="266" r:id="rId7"/>
    <p:sldId id="260" r:id="rId8"/>
    <p:sldId id="270" r:id="rId9"/>
    <p:sldId id="267" r:id="rId10"/>
    <p:sldId id="269" r:id="rId11"/>
    <p:sldId id="268" r:id="rId12"/>
    <p:sldId id="261" r:id="rId13"/>
    <p:sldId id="262" r:id="rId14"/>
    <p:sldId id="265"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59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777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009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864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56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319680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4959568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21031519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9932907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pPr/>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80078504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11/27/2022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13010003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11/27/2022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12876536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408896182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235325918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462675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551122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407224604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t>11/27/2022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2827477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18489630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10563214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11/27/2022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154642907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11/27/2022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14515718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8A87A34-81AB-432B-8DAE-1953F412C126}" type="datetimeFigureOut">
              <a:rPr lang="en-US" smtClean="0"/>
              <a:t>11/27/2022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385872531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11/27/2022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1509083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8A87A34-81AB-432B-8DAE-1953F412C126}" type="datetimeFigureOut">
              <a:rPr lang="en-US" smtClean="0"/>
              <a:pPr/>
              <a:t>11/27/2022</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s-PE" smtClean="0"/>
              <a:t>‹Nº›</a:t>
            </a:fld>
            <a:endParaRPr lang="es-PE"/>
          </a:p>
        </p:txBody>
      </p:sp>
    </p:spTree>
    <p:extLst>
      <p:ext uri="{BB962C8B-B14F-4D97-AF65-F5344CB8AC3E}">
        <p14:creationId xmlns:p14="http://schemas.microsoft.com/office/powerpoint/2010/main" val="3853263040"/>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gariv/Project-1"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www.themealdb.com/"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2486951" y="4454094"/>
            <a:ext cx="4013183" cy="525048"/>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E" sz="1200" b="1" cap="none" dirty="0">
                <a:solidFill>
                  <a:schemeClr val="tx1"/>
                </a:solidFill>
              </a:rPr>
              <a:t>Awais Aslam</a:t>
            </a:r>
          </a:p>
          <a:p>
            <a:pPr marL="0" lvl="0" indent="0" algn="ctr" rtl="0">
              <a:spcBef>
                <a:spcPts val="0"/>
              </a:spcBef>
              <a:spcAft>
                <a:spcPts val="0"/>
              </a:spcAft>
              <a:buNone/>
            </a:pPr>
            <a:r>
              <a:rPr lang="es-PE" sz="1200" b="1" cap="none" dirty="0">
                <a:solidFill>
                  <a:schemeClr val="tx1"/>
                </a:solidFill>
              </a:rPr>
              <a:t>Gonzalo García Rivera</a:t>
            </a:r>
          </a:p>
        </p:txBody>
      </p:sp>
      <p:pic>
        <p:nvPicPr>
          <p:cNvPr id="3" name="Imagen 2">
            <a:extLst>
              <a:ext uri="{FF2B5EF4-FFF2-40B4-BE49-F238E27FC236}">
                <a16:creationId xmlns:a16="http://schemas.microsoft.com/office/drawing/2014/main" id="{6D3EE84B-27A6-B8C2-F82D-05B1BC4E36FB}"/>
              </a:ext>
            </a:extLst>
          </p:cNvPr>
          <p:cNvPicPr>
            <a:picLocks noChangeAspect="1"/>
          </p:cNvPicPr>
          <p:nvPr/>
        </p:nvPicPr>
        <p:blipFill>
          <a:blip r:embed="rId3"/>
          <a:stretch>
            <a:fillRect/>
          </a:stretch>
        </p:blipFill>
        <p:spPr>
          <a:xfrm>
            <a:off x="0" y="0"/>
            <a:ext cx="3283744" cy="1708660"/>
          </a:xfrm>
          <a:prstGeom prst="rect">
            <a:avLst/>
          </a:prstGeom>
        </p:spPr>
      </p:pic>
      <p:pic>
        <p:nvPicPr>
          <p:cNvPr id="5" name="Imagen 4">
            <a:extLst>
              <a:ext uri="{FF2B5EF4-FFF2-40B4-BE49-F238E27FC236}">
                <a16:creationId xmlns:a16="http://schemas.microsoft.com/office/drawing/2014/main" id="{63581587-117C-4A4D-C293-A7D9672AA760}"/>
              </a:ext>
            </a:extLst>
          </p:cNvPr>
          <p:cNvPicPr>
            <a:picLocks noChangeAspect="1"/>
          </p:cNvPicPr>
          <p:nvPr/>
        </p:nvPicPr>
        <p:blipFill>
          <a:blip r:embed="rId4"/>
          <a:stretch>
            <a:fillRect/>
          </a:stretch>
        </p:blipFill>
        <p:spPr>
          <a:xfrm>
            <a:off x="5699982" y="3355949"/>
            <a:ext cx="3444018" cy="1787552"/>
          </a:xfrm>
          <a:prstGeom prst="rect">
            <a:avLst/>
          </a:prstGeom>
        </p:spPr>
      </p:pic>
      <p:pic>
        <p:nvPicPr>
          <p:cNvPr id="7" name="Imagen 6">
            <a:extLst>
              <a:ext uri="{FF2B5EF4-FFF2-40B4-BE49-F238E27FC236}">
                <a16:creationId xmlns:a16="http://schemas.microsoft.com/office/drawing/2014/main" id="{C25782F8-8AD8-1B23-95A0-086337CE9E2A}"/>
              </a:ext>
            </a:extLst>
          </p:cNvPr>
          <p:cNvPicPr>
            <a:picLocks noChangeAspect="1"/>
          </p:cNvPicPr>
          <p:nvPr/>
        </p:nvPicPr>
        <p:blipFill>
          <a:blip r:embed="rId5"/>
          <a:stretch>
            <a:fillRect/>
          </a:stretch>
        </p:blipFill>
        <p:spPr>
          <a:xfrm>
            <a:off x="-5067" y="3346361"/>
            <a:ext cx="3429064" cy="1787553"/>
          </a:xfrm>
          <a:prstGeom prst="rect">
            <a:avLst/>
          </a:prstGeom>
        </p:spPr>
      </p:pic>
      <p:pic>
        <p:nvPicPr>
          <p:cNvPr id="9" name="Imagen 8">
            <a:extLst>
              <a:ext uri="{FF2B5EF4-FFF2-40B4-BE49-F238E27FC236}">
                <a16:creationId xmlns:a16="http://schemas.microsoft.com/office/drawing/2014/main" id="{4B4D54FE-E771-D882-7837-623DB834C2BD}"/>
              </a:ext>
            </a:extLst>
          </p:cNvPr>
          <p:cNvPicPr>
            <a:picLocks noChangeAspect="1"/>
          </p:cNvPicPr>
          <p:nvPr/>
        </p:nvPicPr>
        <p:blipFill rotWithShape="1">
          <a:blip r:embed="rId6"/>
          <a:srcRect r="4597"/>
          <a:stretch/>
        </p:blipFill>
        <p:spPr>
          <a:xfrm>
            <a:off x="5753378" y="0"/>
            <a:ext cx="3390622" cy="1686623"/>
          </a:xfrm>
          <a:prstGeom prst="rect">
            <a:avLst/>
          </a:prstGeom>
        </p:spPr>
      </p:pic>
      <p:pic>
        <p:nvPicPr>
          <p:cNvPr id="4" name="Imagen 3">
            <a:extLst>
              <a:ext uri="{FF2B5EF4-FFF2-40B4-BE49-F238E27FC236}">
                <a16:creationId xmlns:a16="http://schemas.microsoft.com/office/drawing/2014/main" id="{5DAC6C4A-F8A4-077F-D1F5-0A2811C704BD}"/>
              </a:ext>
            </a:extLst>
          </p:cNvPr>
          <p:cNvPicPr>
            <a:picLocks noChangeAspect="1"/>
          </p:cNvPicPr>
          <p:nvPr/>
        </p:nvPicPr>
        <p:blipFill>
          <a:blip r:embed="rId7"/>
          <a:stretch>
            <a:fillRect/>
          </a:stretch>
        </p:blipFill>
        <p:spPr>
          <a:xfrm>
            <a:off x="3502453" y="1665114"/>
            <a:ext cx="2139093" cy="18132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5">
                                            <p:txEl>
                                              <p:pRg st="0" end="0"/>
                                            </p:txEl>
                                          </p:spTgt>
                                        </p:tgtEl>
                                        <p:attrNameLst>
                                          <p:attrName>style.visibility</p:attrName>
                                        </p:attrNameLst>
                                      </p:cBhvr>
                                      <p:to>
                                        <p:strVal val="visible"/>
                                      </p:to>
                                    </p:set>
                                    <p:animEffect transition="in" filter="fade">
                                      <p:cBhvr>
                                        <p:cTn id="26" dur="1000"/>
                                        <p:tgtEl>
                                          <p:spTgt spid="55">
                                            <p:txEl>
                                              <p:pRg st="0" end="0"/>
                                            </p:txEl>
                                          </p:spTgt>
                                        </p:tgtEl>
                                      </p:cBhvr>
                                    </p:animEffect>
                                    <p:anim calcmode="lin" valueType="num">
                                      <p:cBhvr>
                                        <p:cTn id="27"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5">
                                            <p:txEl>
                                              <p:pRg st="1" end="1"/>
                                            </p:txEl>
                                          </p:spTgt>
                                        </p:tgtEl>
                                        <p:attrNameLst>
                                          <p:attrName>style.visibility</p:attrName>
                                        </p:attrNameLst>
                                      </p:cBhvr>
                                      <p:to>
                                        <p:strVal val="visible"/>
                                      </p:to>
                                    </p:set>
                                    <p:animEffect transition="in" filter="fade">
                                      <p:cBhvr>
                                        <p:cTn id="33" dur="1000"/>
                                        <p:tgtEl>
                                          <p:spTgt spid="55">
                                            <p:txEl>
                                              <p:pRg st="1" end="1"/>
                                            </p:txEl>
                                          </p:spTgt>
                                        </p:tgtEl>
                                      </p:cBhvr>
                                    </p:animEffect>
                                    <p:anim calcmode="lin" valueType="num">
                                      <p:cBhvr>
                                        <p:cTn id="34" dur="10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5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ctr" anchorCtr="0">
            <a:noAutofit/>
          </a:bodyPr>
          <a:lstStyle/>
          <a:p>
            <a:pPr lvl="0">
              <a:spcBef>
                <a:spcPts val="0"/>
              </a:spcBef>
            </a:pPr>
            <a:r>
              <a:rPr lang="en" dirty="0"/>
              <a:t>DEMO – SELECTION - RANDOM</a:t>
            </a:r>
            <a:endParaRPr dirty="0"/>
          </a:p>
        </p:txBody>
      </p:sp>
      <p:pic>
        <p:nvPicPr>
          <p:cNvPr id="5" name="Marcador de contenido 4">
            <a:extLst>
              <a:ext uri="{FF2B5EF4-FFF2-40B4-BE49-F238E27FC236}">
                <a16:creationId xmlns:a16="http://schemas.microsoft.com/office/drawing/2014/main" id="{426056D9-C2D0-D0D7-107B-1BF550521AD8}"/>
              </a:ext>
            </a:extLst>
          </p:cNvPr>
          <p:cNvPicPr>
            <a:picLocks noGrp="1" noChangeAspect="1"/>
          </p:cNvPicPr>
          <p:nvPr>
            <p:ph sz="half" idx="1"/>
          </p:nvPr>
        </p:nvPicPr>
        <p:blipFill>
          <a:blip r:embed="rId3"/>
          <a:stretch>
            <a:fillRect/>
          </a:stretch>
        </p:blipFill>
        <p:spPr>
          <a:xfrm>
            <a:off x="840438" y="1389936"/>
            <a:ext cx="7282920" cy="3335576"/>
          </a:xfrm>
        </p:spPr>
      </p:pic>
    </p:spTree>
    <p:extLst>
      <p:ext uri="{BB962C8B-B14F-4D97-AF65-F5344CB8AC3E}">
        <p14:creationId xmlns:p14="http://schemas.microsoft.com/office/powerpoint/2010/main" val="70890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ctr" anchorCtr="0">
            <a:noAutofit/>
          </a:bodyPr>
          <a:lstStyle/>
          <a:p>
            <a:pPr lvl="0">
              <a:spcBef>
                <a:spcPts val="0"/>
              </a:spcBef>
            </a:pPr>
            <a:r>
              <a:rPr lang="en" dirty="0"/>
              <a:t>DEMO – SELECTION - COUNTRY</a:t>
            </a:r>
            <a:endParaRPr dirty="0"/>
          </a:p>
        </p:txBody>
      </p:sp>
      <p:pic>
        <p:nvPicPr>
          <p:cNvPr id="6" name="Marcador de contenido 5">
            <a:extLst>
              <a:ext uri="{FF2B5EF4-FFF2-40B4-BE49-F238E27FC236}">
                <a16:creationId xmlns:a16="http://schemas.microsoft.com/office/drawing/2014/main" id="{ABFB825C-04FA-86AF-25EF-9035B22CA937}"/>
              </a:ext>
            </a:extLst>
          </p:cNvPr>
          <p:cNvPicPr>
            <a:picLocks noGrp="1" noChangeAspect="1"/>
          </p:cNvPicPr>
          <p:nvPr>
            <p:ph sz="half" idx="1"/>
          </p:nvPr>
        </p:nvPicPr>
        <p:blipFill>
          <a:blip r:embed="rId3"/>
          <a:stretch>
            <a:fillRect/>
          </a:stretch>
        </p:blipFill>
        <p:spPr>
          <a:xfrm>
            <a:off x="887159" y="1443330"/>
            <a:ext cx="7108835" cy="3255845"/>
          </a:xfrm>
        </p:spPr>
      </p:pic>
    </p:spTree>
    <p:extLst>
      <p:ext uri="{BB962C8B-B14F-4D97-AF65-F5344CB8AC3E}">
        <p14:creationId xmlns:p14="http://schemas.microsoft.com/office/powerpoint/2010/main" val="161954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VERSIONS -&gt; DIRECTIONS</a:t>
            </a:r>
            <a:endParaRPr dirty="0"/>
          </a:p>
        </p:txBody>
      </p:sp>
      <p:sp>
        <p:nvSpPr>
          <p:cNvPr id="83" name="Google Shape;83;p18"/>
          <p:cNvSpPr txBox="1">
            <a:spLocks noGrp="1"/>
          </p:cNvSpPr>
          <p:nvPr>
            <p:ph type="body" idx="1"/>
          </p:nvPr>
        </p:nvSpPr>
        <p:spPr>
          <a:xfrm>
            <a:off x="311700" y="1152474"/>
            <a:ext cx="8520600" cy="3860039"/>
          </a:xfrm>
          <a:prstGeom prst="rect">
            <a:avLst/>
          </a:prstGeom>
        </p:spPr>
        <p:txBody>
          <a:bodyPr spcFirstLastPara="1" wrap="square" lIns="91425" tIns="91425" rIns="91425" bIns="91425" anchor="t" anchorCtr="0">
            <a:noAutofit/>
          </a:bodyPr>
          <a:lstStyle/>
          <a:p>
            <a:pPr marL="285750" indent="-285750">
              <a:spcAft>
                <a:spcPts val="1600"/>
              </a:spcAft>
              <a:buFont typeface="Arial" panose="020B0604020202020204" pitchFamily="34" charset="0"/>
              <a:buChar char="•"/>
            </a:pPr>
            <a:r>
              <a:rPr lang="en-US" dirty="0"/>
              <a:t>Version 1 (Achieved) -&gt; Inclusion of a filter search option for meals</a:t>
            </a:r>
          </a:p>
          <a:p>
            <a:pPr marL="285750" indent="-285750">
              <a:spcAft>
                <a:spcPts val="1600"/>
              </a:spcAft>
              <a:buFont typeface="Arial" panose="020B0604020202020204" pitchFamily="34" charset="0"/>
              <a:buChar char="•"/>
            </a:pPr>
            <a:r>
              <a:rPr lang="en-US" dirty="0"/>
              <a:t>Version 2 -&gt; V1 + Inclusion of a search button to a new section of all ingredients</a:t>
            </a:r>
          </a:p>
          <a:p>
            <a:pPr marL="285750" indent="-285750">
              <a:spcAft>
                <a:spcPts val="1600"/>
              </a:spcAft>
              <a:buFont typeface="Arial" panose="020B0604020202020204" pitchFamily="34" charset="0"/>
              <a:buChar char="•"/>
            </a:pPr>
            <a:r>
              <a:rPr lang="en-US" dirty="0"/>
              <a:t>Version 3 -&gt; V2 + adding new countries</a:t>
            </a:r>
          </a:p>
          <a:p>
            <a:pPr marL="285750" indent="-285750">
              <a:spcAft>
                <a:spcPts val="1600"/>
              </a:spcAft>
              <a:buFont typeface="Arial" panose="020B0604020202020204" pitchFamily="34" charset="0"/>
              <a:buChar char="•"/>
            </a:pPr>
            <a:r>
              <a:rPr lang="en-US" dirty="0"/>
              <a:t>Version 4 -&gt; V3 + adding new features like taste property (sweet, salty, bitter, etc.)</a:t>
            </a:r>
          </a:p>
          <a:p>
            <a:pPr marL="285750" indent="-285750">
              <a:spcAft>
                <a:spcPts val="1600"/>
              </a:spcAft>
              <a:buFont typeface="Arial" panose="020B0604020202020204" pitchFamily="34" charset="0"/>
              <a:buChar char="•"/>
            </a:pPr>
            <a:r>
              <a:rPr lang="en-US" dirty="0"/>
              <a:t>Version 5 -&gt; V4 + adding nutritional information of each meal and ingredient</a:t>
            </a:r>
          </a:p>
          <a:p>
            <a:pPr marL="285750" indent="-285750">
              <a:spcAft>
                <a:spcPts val="1600"/>
              </a:spcAft>
              <a:buFont typeface="Arial" panose="020B0604020202020204" pitchFamily="34" charset="0"/>
              <a:buChar char="•"/>
            </a:pPr>
            <a:r>
              <a:rPr lang="en-US" dirty="0"/>
              <a:t>Version 6 -&gt; V5 + partnership with markets for users to shop recipes (ingredients).</a:t>
            </a:r>
          </a:p>
          <a:p>
            <a:pPr marL="285750" indent="-285750">
              <a:spcAft>
                <a:spcPts val="1600"/>
              </a:spcAft>
              <a:buFont typeface="Arial" panose="020B0604020202020204" pitchFamily="34" charset="0"/>
              <a:buChar char="•"/>
            </a:pPr>
            <a:r>
              <a:rPr lang="en-US" dirty="0"/>
              <a:t>Version 7 -&gt; V6 + budget &amp; inflation function: able for users to set up a budget for purchase and review expenses when ingredient prices change.</a:t>
            </a:r>
          </a:p>
          <a:p>
            <a:pPr marL="285750" indent="-285750">
              <a:spcAft>
                <a:spcPts val="1600"/>
              </a:spcAft>
              <a:buFont typeface="Arial" panose="020B0604020202020204" pitchFamily="34" charset="0"/>
              <a:buChar char="•"/>
            </a:pPr>
            <a:r>
              <a:rPr lang="en-US" dirty="0"/>
              <a:t>And so 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3">
                                            <p:txEl>
                                              <p:pRg st="0" end="0"/>
                                            </p:txEl>
                                          </p:spTgt>
                                        </p:tgtEl>
                                        <p:attrNameLst>
                                          <p:attrName>style.visibility</p:attrName>
                                        </p:attrNameLst>
                                      </p:cBhvr>
                                      <p:to>
                                        <p:strVal val="visible"/>
                                      </p:to>
                                    </p:set>
                                    <p:animEffect transition="in" filter="randombar(horizontal)">
                                      <p:cBhvr>
                                        <p:cTn id="12" dur="500"/>
                                        <p:tgtEl>
                                          <p:spTgt spid="8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3">
                                            <p:txEl>
                                              <p:pRg st="1" end="1"/>
                                            </p:txEl>
                                          </p:spTgt>
                                        </p:tgtEl>
                                        <p:attrNameLst>
                                          <p:attrName>style.visibility</p:attrName>
                                        </p:attrNameLst>
                                      </p:cBhvr>
                                      <p:to>
                                        <p:strVal val="visible"/>
                                      </p:to>
                                    </p:set>
                                    <p:animEffect transition="in" filter="randombar(horizontal)">
                                      <p:cBhvr>
                                        <p:cTn id="17" dur="500"/>
                                        <p:tgtEl>
                                          <p:spTgt spid="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3">
                                            <p:txEl>
                                              <p:pRg st="2" end="2"/>
                                            </p:txEl>
                                          </p:spTgt>
                                        </p:tgtEl>
                                        <p:attrNameLst>
                                          <p:attrName>style.visibility</p:attrName>
                                        </p:attrNameLst>
                                      </p:cBhvr>
                                      <p:to>
                                        <p:strVal val="visible"/>
                                      </p:to>
                                    </p:set>
                                    <p:animEffect transition="in" filter="randombar(horizontal)">
                                      <p:cBhvr>
                                        <p:cTn id="22" dur="500"/>
                                        <p:tgtEl>
                                          <p:spTgt spid="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3">
                                            <p:txEl>
                                              <p:pRg st="3" end="3"/>
                                            </p:txEl>
                                          </p:spTgt>
                                        </p:tgtEl>
                                        <p:attrNameLst>
                                          <p:attrName>style.visibility</p:attrName>
                                        </p:attrNameLst>
                                      </p:cBhvr>
                                      <p:to>
                                        <p:strVal val="visible"/>
                                      </p:to>
                                    </p:set>
                                    <p:animEffect transition="in" filter="randombar(horizontal)">
                                      <p:cBhvr>
                                        <p:cTn id="27" dur="500"/>
                                        <p:tgtEl>
                                          <p:spTgt spid="8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83">
                                            <p:txEl>
                                              <p:pRg st="4" end="4"/>
                                            </p:txEl>
                                          </p:spTgt>
                                        </p:tgtEl>
                                        <p:attrNameLst>
                                          <p:attrName>style.visibility</p:attrName>
                                        </p:attrNameLst>
                                      </p:cBhvr>
                                      <p:to>
                                        <p:strVal val="visible"/>
                                      </p:to>
                                    </p:set>
                                    <p:animEffect transition="in" filter="randombar(horizontal)">
                                      <p:cBhvr>
                                        <p:cTn id="32" dur="500"/>
                                        <p:tgtEl>
                                          <p:spTgt spid="8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3">
                                            <p:txEl>
                                              <p:pRg st="5" end="5"/>
                                            </p:txEl>
                                          </p:spTgt>
                                        </p:tgtEl>
                                        <p:attrNameLst>
                                          <p:attrName>style.visibility</p:attrName>
                                        </p:attrNameLst>
                                      </p:cBhvr>
                                      <p:to>
                                        <p:strVal val="visible"/>
                                      </p:to>
                                    </p:set>
                                    <p:animEffect transition="in" filter="randombar(horizontal)">
                                      <p:cBhvr>
                                        <p:cTn id="37" dur="500"/>
                                        <p:tgtEl>
                                          <p:spTgt spid="8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83">
                                            <p:txEl>
                                              <p:pRg st="6" end="6"/>
                                            </p:txEl>
                                          </p:spTgt>
                                        </p:tgtEl>
                                        <p:attrNameLst>
                                          <p:attrName>style.visibility</p:attrName>
                                        </p:attrNameLst>
                                      </p:cBhvr>
                                      <p:to>
                                        <p:strVal val="visible"/>
                                      </p:to>
                                    </p:set>
                                    <p:animEffect transition="in" filter="randombar(horizontal)">
                                      <p:cBhvr>
                                        <p:cTn id="42" dur="500"/>
                                        <p:tgtEl>
                                          <p:spTgt spid="8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83">
                                            <p:txEl>
                                              <p:pRg st="7" end="7"/>
                                            </p:txEl>
                                          </p:spTgt>
                                        </p:tgtEl>
                                        <p:attrNameLst>
                                          <p:attrName>style.visibility</p:attrName>
                                        </p:attrNameLst>
                                      </p:cBhvr>
                                      <p:to>
                                        <p:strVal val="visible"/>
                                      </p:to>
                                    </p:set>
                                    <p:animEffect transition="in" filter="randombar(horizontal)">
                                      <p:cBhvr>
                                        <p:cTn id="47" dur="500"/>
                                        <p:tgtEl>
                                          <p:spTgt spid="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LINKS</a:t>
            </a:r>
            <a:endParaRPr dirty="0"/>
          </a:p>
        </p:txBody>
      </p:sp>
      <p:sp>
        <p:nvSpPr>
          <p:cNvPr id="89" name="Google Shape;89;p19"/>
          <p:cNvSpPr txBox="1">
            <a:spLocks noGrp="1"/>
          </p:cNvSpPr>
          <p:nvPr>
            <p:ph type="body" idx="1"/>
          </p:nvPr>
        </p:nvSpPr>
        <p:spPr>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dirty="0"/>
              <a:t>Deployed Site -&gt;</a:t>
            </a:r>
            <a:endParaRPr dirty="0"/>
          </a:p>
          <a:p>
            <a:pPr lvl="0" algn="l" rtl="0">
              <a:spcBef>
                <a:spcPts val="0"/>
              </a:spcBef>
              <a:spcAft>
                <a:spcPts val="0"/>
              </a:spcAft>
              <a:buSzPts val="1800"/>
              <a:buFont typeface="Arial" panose="020B0604020202020204" pitchFamily="34" charset="0"/>
              <a:buChar char="•"/>
            </a:pPr>
            <a:r>
              <a:rPr lang="en" dirty="0"/>
              <a:t>GitHub repo -&gt; </a:t>
            </a:r>
            <a:r>
              <a:rPr lang="es-PE" dirty="0">
                <a:hlinkClick r:id="rId3"/>
              </a:rPr>
              <a:t>https://github.com/Ggariv/Project-1</a:t>
            </a:r>
            <a:r>
              <a:rPr lang="es-PE" dirty="0"/>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B1F33F7-BF00-D9AD-03EA-E14D849D2018}"/>
              </a:ext>
            </a:extLst>
          </p:cNvPr>
          <p:cNvSpPr>
            <a:spLocks noGrp="1"/>
          </p:cNvSpPr>
          <p:nvPr>
            <p:ph type="title"/>
          </p:nvPr>
        </p:nvSpPr>
        <p:spPr>
          <a:xfrm>
            <a:off x="391792" y="1082937"/>
            <a:ext cx="8520600" cy="841800"/>
          </a:xfrm>
        </p:spPr>
        <p:txBody>
          <a:bodyPr/>
          <a:lstStyle/>
          <a:p>
            <a:r>
              <a:rPr lang="es-PE" dirty="0"/>
              <a:t>THANK YOU</a:t>
            </a:r>
          </a:p>
        </p:txBody>
      </p:sp>
      <p:pic>
        <p:nvPicPr>
          <p:cNvPr id="5" name="Imagen 4">
            <a:extLst>
              <a:ext uri="{FF2B5EF4-FFF2-40B4-BE49-F238E27FC236}">
                <a16:creationId xmlns:a16="http://schemas.microsoft.com/office/drawing/2014/main" id="{3412C396-4071-9FF6-CB48-E7D8990253FC}"/>
              </a:ext>
            </a:extLst>
          </p:cNvPr>
          <p:cNvPicPr>
            <a:picLocks noChangeAspect="1"/>
          </p:cNvPicPr>
          <p:nvPr/>
        </p:nvPicPr>
        <p:blipFill>
          <a:blip r:embed="rId2"/>
          <a:stretch>
            <a:fillRect/>
          </a:stretch>
        </p:blipFill>
        <p:spPr>
          <a:xfrm>
            <a:off x="3046071" y="1924737"/>
            <a:ext cx="3051857" cy="2587005"/>
          </a:xfrm>
          <a:prstGeom prst="rect">
            <a:avLst/>
          </a:prstGeom>
        </p:spPr>
      </p:pic>
    </p:spTree>
    <p:extLst>
      <p:ext uri="{BB962C8B-B14F-4D97-AF65-F5344CB8AC3E}">
        <p14:creationId xmlns:p14="http://schemas.microsoft.com/office/powerpoint/2010/main" val="414398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4" name="Google Shape;66;p15">
            <a:extLst>
              <a:ext uri="{FF2B5EF4-FFF2-40B4-BE49-F238E27FC236}">
                <a16:creationId xmlns:a16="http://schemas.microsoft.com/office/drawing/2014/main" id="{9E230245-7142-825E-D25A-7249E3D74F99}"/>
              </a:ext>
            </a:extLst>
          </p:cNvPr>
          <p:cNvSpPr txBox="1">
            <a:spLocks/>
          </p:cNvSpPr>
          <p:nvPr/>
        </p:nvSpPr>
        <p:spPr>
          <a:xfrm>
            <a:off x="311700" y="1152475"/>
            <a:ext cx="8520600" cy="3813318"/>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a:lstStyle>
          <a:p>
            <a:pPr marL="457200" indent="-342900" algn="just">
              <a:spcBef>
                <a:spcPts val="0"/>
              </a:spcBef>
              <a:buSzPts val="1800"/>
              <a:buFont typeface="Arial" panose="020B0604020202020204" pitchFamily="34" charset="0"/>
              <a:buChar char="●"/>
            </a:pPr>
            <a:r>
              <a:rPr lang="en-US" dirty="0"/>
              <a:t>The Food Tracker is a sophisticated food search platform that allows the user to discover new recipes from all over the world to cook.</a:t>
            </a:r>
          </a:p>
          <a:p>
            <a:pPr marL="457200" indent="-342900" algn="just">
              <a:spcBef>
                <a:spcPts val="0"/>
              </a:spcBef>
              <a:buSzPts val="1800"/>
              <a:buFont typeface="Arial" panose="020B0604020202020204" pitchFamily="34" charset="0"/>
              <a:buChar char="●"/>
            </a:pPr>
            <a:endParaRPr lang="en-US" dirty="0"/>
          </a:p>
          <a:p>
            <a:pPr marL="457200" indent="-342900" algn="just">
              <a:spcBef>
                <a:spcPts val="0"/>
              </a:spcBef>
              <a:buSzPts val="1800"/>
              <a:buFont typeface="Arial" panose="020B0604020202020204" pitchFamily="34" charset="0"/>
              <a:buChar char="●"/>
            </a:pPr>
            <a:r>
              <a:rPr lang="en-US" dirty="0"/>
              <a:t>The meal search process has different criteria:</a:t>
            </a:r>
          </a:p>
          <a:p>
            <a:pPr marL="800100" lvl="1" indent="-342900" algn="just">
              <a:spcBef>
                <a:spcPts val="0"/>
              </a:spcBef>
              <a:buSzPts val="1800"/>
              <a:buFont typeface="Arial" panose="020B0604020202020204" pitchFamily="34" charset="0"/>
              <a:buChar char="●"/>
            </a:pPr>
            <a:r>
              <a:rPr lang="en-US" dirty="0"/>
              <a:t>Through the most popular dishes</a:t>
            </a:r>
          </a:p>
          <a:p>
            <a:pPr marL="800100" lvl="1" indent="-342900" algn="just">
              <a:spcBef>
                <a:spcPts val="0"/>
              </a:spcBef>
              <a:buSzPts val="1800"/>
              <a:buFont typeface="Arial" panose="020B0604020202020204" pitchFamily="34" charset="0"/>
              <a:buChar char="●"/>
            </a:pPr>
            <a:r>
              <a:rPr lang="en-US" dirty="0"/>
              <a:t>Through featured ingredients -&gt; select a meal that uses a specific ingredient.</a:t>
            </a:r>
          </a:p>
          <a:p>
            <a:pPr marL="800100" lvl="1" indent="-342900" algn="just">
              <a:spcBef>
                <a:spcPts val="0"/>
              </a:spcBef>
              <a:buSzPts val="1800"/>
              <a:buFont typeface="Arial" panose="020B0604020202020204" pitchFamily="34" charset="0"/>
              <a:buChar char="●"/>
            </a:pPr>
            <a:r>
              <a:rPr lang="en-US" dirty="0"/>
              <a:t>A randomly selected list of dishes -&gt; constantly updated every time the site is refreshed.</a:t>
            </a:r>
          </a:p>
          <a:p>
            <a:pPr marL="800100" lvl="1" indent="-342900" algn="just">
              <a:spcBef>
                <a:spcPts val="0"/>
              </a:spcBef>
              <a:buSzPts val="1800"/>
              <a:buFont typeface="Arial" panose="020B0604020202020204" pitchFamily="34" charset="0"/>
              <a:buChar char="●"/>
            </a:pPr>
            <a:r>
              <a:rPr lang="en-US" dirty="0"/>
              <a:t>Through every country whose database has at least one meal incorporated.</a:t>
            </a:r>
          </a:p>
          <a:p>
            <a:pPr marL="457200" indent="-342900" algn="just">
              <a:spcBef>
                <a:spcPts val="0"/>
              </a:spcBef>
              <a:buSzPts val="1800"/>
              <a:buFont typeface="Arial" panose="020B0604020202020204" pitchFamily="34" charset="0"/>
              <a:buChar char="●"/>
            </a:pPr>
            <a:endParaRPr lang="en-US" dirty="0"/>
          </a:p>
          <a:p>
            <a:pPr marL="457200" indent="-342900" algn="just">
              <a:spcBef>
                <a:spcPts val="0"/>
              </a:spcBef>
              <a:buSzPts val="1800"/>
              <a:buFont typeface="Arial" panose="020B0604020202020204" pitchFamily="34" charset="0"/>
              <a:buChar char="●"/>
            </a:pPr>
            <a:r>
              <a:rPr lang="en-US" dirty="0"/>
              <a:t>When you select a meal based in any of these criteria, you will be directed to the recipe section, which contains the required ingredients including a picture and its measures as well as the cooking instructions.</a:t>
            </a:r>
          </a:p>
        </p:txBody>
      </p:sp>
      <p:sp>
        <p:nvSpPr>
          <p:cNvPr id="5" name="Google Shape;65;p15">
            <a:extLst>
              <a:ext uri="{FF2B5EF4-FFF2-40B4-BE49-F238E27FC236}">
                <a16:creationId xmlns:a16="http://schemas.microsoft.com/office/drawing/2014/main" id="{E4A0D60A-80D0-86BF-1910-327D806E9957}"/>
              </a:ext>
            </a:extLst>
          </p:cNvPr>
          <p:cNvSpPr txBox="1">
            <a:spLocks/>
          </p:cNvSpPr>
          <p:nvPr/>
        </p:nvSpPr>
        <p:spPr>
          <a:xfrm>
            <a:off x="311700" y="445025"/>
            <a:ext cx="8520600" cy="572700"/>
          </a:xfrm>
          <a:prstGeom prst="rect">
            <a:avLst/>
          </a:prstGeom>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algn="l"/>
            <a:r>
              <a:rPr lang="es-PE" dirty="0"/>
              <a:t>WHO WE 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circle(in)">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ircle(in)">
                                      <p:cBhvr>
                                        <p:cTn id="17" dur="2000"/>
                                        <p:tgtEl>
                                          <p:spTgt spid="4">
                                            <p:txEl>
                                              <p:pRg st="2" end="2"/>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circle(in)">
                                      <p:cBhvr>
                                        <p:cTn id="20" dur="2000"/>
                                        <p:tgtEl>
                                          <p:spTgt spid="4">
                                            <p:txEl>
                                              <p:pRg st="3" end="3"/>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circle(in)">
                                      <p:cBhvr>
                                        <p:cTn id="23" dur="2000"/>
                                        <p:tgtEl>
                                          <p:spTgt spid="4">
                                            <p:txEl>
                                              <p:pRg st="4" end="4"/>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circle(in)">
                                      <p:cBhvr>
                                        <p:cTn id="26" dur="2000"/>
                                        <p:tgtEl>
                                          <p:spTgt spid="4">
                                            <p:txEl>
                                              <p:pRg st="5" end="5"/>
                                            </p:txEl>
                                          </p:spTgt>
                                        </p:tgtEl>
                                      </p:cBhvr>
                                    </p:animEffect>
                                  </p:childTnLst>
                                </p:cTn>
                              </p:par>
                              <p:par>
                                <p:cTn id="27" presetID="6" presetClass="entr" presetSubtype="16"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circle(in)">
                                      <p:cBhvr>
                                        <p:cTn id="29" dur="2000"/>
                                        <p:tgtEl>
                                          <p:spTgt spid="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circle(in)">
                                      <p:cBhvr>
                                        <p:cTn id="34" dur="2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DDB2FED-7AC1-1BEF-FBF1-04998E2EE5D4}"/>
              </a:ext>
            </a:extLst>
          </p:cNvPr>
          <p:cNvPicPr>
            <a:picLocks noChangeAspect="1"/>
          </p:cNvPicPr>
          <p:nvPr/>
        </p:nvPicPr>
        <p:blipFill>
          <a:blip r:embed="rId2"/>
          <a:stretch>
            <a:fillRect/>
          </a:stretch>
        </p:blipFill>
        <p:spPr>
          <a:xfrm>
            <a:off x="859290" y="1048771"/>
            <a:ext cx="7222615" cy="4047674"/>
          </a:xfrm>
          <a:prstGeom prst="rect">
            <a:avLst/>
          </a:prstGeom>
        </p:spPr>
      </p:pic>
      <p:sp>
        <p:nvSpPr>
          <p:cNvPr id="2" name="Título 1">
            <a:extLst>
              <a:ext uri="{FF2B5EF4-FFF2-40B4-BE49-F238E27FC236}">
                <a16:creationId xmlns:a16="http://schemas.microsoft.com/office/drawing/2014/main" id="{156EA11C-D852-DB8B-87F2-0D092EF158FA}"/>
              </a:ext>
            </a:extLst>
          </p:cNvPr>
          <p:cNvSpPr>
            <a:spLocks noGrp="1"/>
          </p:cNvSpPr>
          <p:nvPr>
            <p:ph type="title"/>
          </p:nvPr>
        </p:nvSpPr>
        <p:spPr/>
        <p:txBody>
          <a:bodyPr/>
          <a:lstStyle/>
          <a:p>
            <a:r>
              <a:rPr lang="es-PE" dirty="0"/>
              <a:t>SEARCH FOR YOUR RECIPE</a:t>
            </a:r>
          </a:p>
        </p:txBody>
      </p:sp>
      <p:sp>
        <p:nvSpPr>
          <p:cNvPr id="6" name="Flecha: a la derecha 5">
            <a:extLst>
              <a:ext uri="{FF2B5EF4-FFF2-40B4-BE49-F238E27FC236}">
                <a16:creationId xmlns:a16="http://schemas.microsoft.com/office/drawing/2014/main" id="{E474E19A-1485-CD56-E8BC-F938CCFB3C29}"/>
              </a:ext>
            </a:extLst>
          </p:cNvPr>
          <p:cNvSpPr/>
          <p:nvPr/>
        </p:nvSpPr>
        <p:spPr>
          <a:xfrm>
            <a:off x="6385711" y="988343"/>
            <a:ext cx="504293" cy="320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Flecha: a la derecha 7">
            <a:extLst>
              <a:ext uri="{FF2B5EF4-FFF2-40B4-BE49-F238E27FC236}">
                <a16:creationId xmlns:a16="http://schemas.microsoft.com/office/drawing/2014/main" id="{9DC14702-25FB-95AA-5987-5E696231FE50}"/>
              </a:ext>
            </a:extLst>
          </p:cNvPr>
          <p:cNvSpPr/>
          <p:nvPr/>
        </p:nvSpPr>
        <p:spPr>
          <a:xfrm>
            <a:off x="7125464" y="2518356"/>
            <a:ext cx="504293" cy="320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D9B86DF1-103E-AEA8-1B62-351F0FCC4D9E}"/>
              </a:ext>
            </a:extLst>
          </p:cNvPr>
          <p:cNvSpPr txBox="1"/>
          <p:nvPr/>
        </p:nvSpPr>
        <p:spPr>
          <a:xfrm>
            <a:off x="7745058" y="2518356"/>
            <a:ext cx="925781" cy="415498"/>
          </a:xfrm>
          <a:prstGeom prst="rect">
            <a:avLst/>
          </a:prstGeom>
          <a:solidFill>
            <a:schemeClr val="accent1"/>
          </a:solidFill>
        </p:spPr>
        <p:txBody>
          <a:bodyPr wrap="square" rtlCol="0">
            <a:spAutoFit/>
          </a:bodyPr>
          <a:lstStyle/>
          <a:p>
            <a:r>
              <a:rPr lang="en-US" sz="1050" b="1" dirty="0">
                <a:solidFill>
                  <a:schemeClr val="bg1"/>
                </a:solidFill>
              </a:rPr>
              <a:t>List of Ingredients</a:t>
            </a:r>
          </a:p>
        </p:txBody>
      </p:sp>
      <p:sp>
        <p:nvSpPr>
          <p:cNvPr id="10" name="Flecha: a la derecha 9">
            <a:extLst>
              <a:ext uri="{FF2B5EF4-FFF2-40B4-BE49-F238E27FC236}">
                <a16:creationId xmlns:a16="http://schemas.microsoft.com/office/drawing/2014/main" id="{29E90220-7DFA-FDDA-D4B7-58DDAE42DA37}"/>
              </a:ext>
            </a:extLst>
          </p:cNvPr>
          <p:cNvSpPr/>
          <p:nvPr/>
        </p:nvSpPr>
        <p:spPr>
          <a:xfrm rot="10800000">
            <a:off x="1394961" y="2518356"/>
            <a:ext cx="504293" cy="320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1C5EDEAA-0B1F-4A21-EC32-90E6332777B1}"/>
              </a:ext>
            </a:extLst>
          </p:cNvPr>
          <p:cNvSpPr txBox="1"/>
          <p:nvPr/>
        </p:nvSpPr>
        <p:spPr>
          <a:xfrm>
            <a:off x="223878" y="2518356"/>
            <a:ext cx="1095753" cy="253916"/>
          </a:xfrm>
          <a:prstGeom prst="rect">
            <a:avLst/>
          </a:prstGeom>
          <a:solidFill>
            <a:schemeClr val="accent1"/>
          </a:solidFill>
        </p:spPr>
        <p:txBody>
          <a:bodyPr wrap="square" rtlCol="0">
            <a:spAutoFit/>
          </a:bodyPr>
          <a:lstStyle/>
          <a:p>
            <a:r>
              <a:rPr lang="en-US" sz="1050" b="1" dirty="0">
                <a:solidFill>
                  <a:schemeClr val="bg1"/>
                </a:solidFill>
              </a:rPr>
              <a:t>Selected dish</a:t>
            </a:r>
          </a:p>
        </p:txBody>
      </p:sp>
      <p:sp>
        <p:nvSpPr>
          <p:cNvPr id="12" name="Flecha: a la derecha 11">
            <a:extLst>
              <a:ext uri="{FF2B5EF4-FFF2-40B4-BE49-F238E27FC236}">
                <a16:creationId xmlns:a16="http://schemas.microsoft.com/office/drawing/2014/main" id="{0A81C678-0FB1-615F-9365-1EED11C7F8AD}"/>
              </a:ext>
            </a:extLst>
          </p:cNvPr>
          <p:cNvSpPr/>
          <p:nvPr/>
        </p:nvSpPr>
        <p:spPr>
          <a:xfrm rot="10800000">
            <a:off x="1067484" y="4523029"/>
            <a:ext cx="504293" cy="320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CuadroTexto 12">
            <a:extLst>
              <a:ext uri="{FF2B5EF4-FFF2-40B4-BE49-F238E27FC236}">
                <a16:creationId xmlns:a16="http://schemas.microsoft.com/office/drawing/2014/main" id="{2A00AC5E-3529-45AE-682A-A7B01A01866C}"/>
              </a:ext>
            </a:extLst>
          </p:cNvPr>
          <p:cNvSpPr txBox="1"/>
          <p:nvPr/>
        </p:nvSpPr>
        <p:spPr>
          <a:xfrm>
            <a:off x="140163" y="4475467"/>
            <a:ext cx="901575" cy="415498"/>
          </a:xfrm>
          <a:prstGeom prst="rect">
            <a:avLst/>
          </a:prstGeom>
          <a:solidFill>
            <a:schemeClr val="accent1"/>
          </a:solidFill>
        </p:spPr>
        <p:txBody>
          <a:bodyPr wrap="square" rtlCol="0">
            <a:spAutoFit/>
          </a:bodyPr>
          <a:lstStyle/>
          <a:p>
            <a:r>
              <a:rPr lang="en-US" sz="1050" b="1" dirty="0">
                <a:solidFill>
                  <a:schemeClr val="bg1"/>
                </a:solidFill>
              </a:rPr>
              <a:t>Cooking instructions</a:t>
            </a:r>
          </a:p>
        </p:txBody>
      </p:sp>
      <p:sp>
        <p:nvSpPr>
          <p:cNvPr id="14" name="Flecha: a la derecha 13">
            <a:extLst>
              <a:ext uri="{FF2B5EF4-FFF2-40B4-BE49-F238E27FC236}">
                <a16:creationId xmlns:a16="http://schemas.microsoft.com/office/drawing/2014/main" id="{5BA9D8DE-0144-AAAF-27D9-AC1455AA00C9}"/>
              </a:ext>
            </a:extLst>
          </p:cNvPr>
          <p:cNvSpPr/>
          <p:nvPr/>
        </p:nvSpPr>
        <p:spPr>
          <a:xfrm>
            <a:off x="7559500" y="4756611"/>
            <a:ext cx="504293" cy="320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CuadroTexto 14">
            <a:extLst>
              <a:ext uri="{FF2B5EF4-FFF2-40B4-BE49-F238E27FC236}">
                <a16:creationId xmlns:a16="http://schemas.microsoft.com/office/drawing/2014/main" id="{C413B8EA-CDEF-722B-6FF1-62C9E73B3F3F}"/>
              </a:ext>
            </a:extLst>
          </p:cNvPr>
          <p:cNvSpPr txBox="1"/>
          <p:nvPr/>
        </p:nvSpPr>
        <p:spPr>
          <a:xfrm>
            <a:off x="8110169" y="4785993"/>
            <a:ext cx="690863" cy="261610"/>
          </a:xfrm>
          <a:prstGeom prst="rect">
            <a:avLst/>
          </a:prstGeom>
          <a:solidFill>
            <a:schemeClr val="accent1"/>
          </a:solidFill>
        </p:spPr>
        <p:txBody>
          <a:bodyPr wrap="square" rtlCol="0">
            <a:spAutoFit/>
          </a:bodyPr>
          <a:lstStyle/>
          <a:p>
            <a:r>
              <a:rPr lang="en-US" sz="1050" b="1" dirty="0">
                <a:solidFill>
                  <a:schemeClr val="bg1"/>
                </a:solidFill>
              </a:rPr>
              <a:t>Footer</a:t>
            </a:r>
          </a:p>
        </p:txBody>
      </p:sp>
      <p:sp>
        <p:nvSpPr>
          <p:cNvPr id="16" name="CuadroTexto 15">
            <a:extLst>
              <a:ext uri="{FF2B5EF4-FFF2-40B4-BE49-F238E27FC236}">
                <a16:creationId xmlns:a16="http://schemas.microsoft.com/office/drawing/2014/main" id="{12B0A785-9984-968B-4221-66FD4ADBD0B4}"/>
              </a:ext>
            </a:extLst>
          </p:cNvPr>
          <p:cNvSpPr txBox="1"/>
          <p:nvPr/>
        </p:nvSpPr>
        <p:spPr>
          <a:xfrm>
            <a:off x="6972304" y="1017725"/>
            <a:ext cx="1545507" cy="261610"/>
          </a:xfrm>
          <a:prstGeom prst="rect">
            <a:avLst/>
          </a:prstGeom>
          <a:solidFill>
            <a:schemeClr val="accent1"/>
          </a:solidFill>
        </p:spPr>
        <p:txBody>
          <a:bodyPr wrap="square" rtlCol="0">
            <a:spAutoFit/>
          </a:bodyPr>
          <a:lstStyle/>
          <a:p>
            <a:r>
              <a:rPr lang="en-US" sz="1050" b="1" dirty="0">
                <a:solidFill>
                  <a:schemeClr val="bg1"/>
                </a:solidFill>
              </a:rPr>
              <a:t>Header &amp; Navigation</a:t>
            </a:r>
          </a:p>
        </p:txBody>
      </p:sp>
    </p:spTree>
    <p:extLst>
      <p:ext uri="{BB962C8B-B14F-4D97-AF65-F5344CB8AC3E}">
        <p14:creationId xmlns:p14="http://schemas.microsoft.com/office/powerpoint/2010/main" val="113470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randombar(horizontal)">
                                      <p:cBhvr>
                                        <p:cTn id="37" dur="500"/>
                                        <p:tgtEl>
                                          <p:spTgt spid="13"/>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randombar(horizontal)">
                                      <p:cBhvr>
                                        <p:cTn id="43" dur="500"/>
                                        <p:tgtEl>
                                          <p:spTgt spid="9"/>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dirty="0"/>
              <a:t>CONCEPT</a:t>
            </a:r>
            <a:endParaRPr dirty="0"/>
          </a:p>
        </p:txBody>
      </p:sp>
      <p:sp>
        <p:nvSpPr>
          <p:cNvPr id="66" name="Google Shape;66;p15"/>
          <p:cNvSpPr txBox="1">
            <a:spLocks noGrp="1"/>
          </p:cNvSpPr>
          <p:nvPr>
            <p:ph type="body" idx="1"/>
          </p:nvPr>
        </p:nvSpPr>
        <p:spPr>
          <a:xfrm>
            <a:off x="311700" y="1152474"/>
            <a:ext cx="8520600" cy="3686503"/>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dirty="0"/>
              <a:t>Description</a:t>
            </a:r>
          </a:p>
          <a:p>
            <a:pPr lvl="1" indent="-342900">
              <a:spcBef>
                <a:spcPts val="0"/>
              </a:spcBef>
              <a:buSzPts val="1800"/>
              <a:buFont typeface="Arial" panose="020B0604020202020204" pitchFamily="34" charset="0"/>
              <a:buChar char="•"/>
            </a:pPr>
            <a:r>
              <a:rPr lang="en-US" dirty="0"/>
              <a:t>The Food Tracker is an online search platform that has multiple criteria selection to access for different types of dishes from all over the world. These criteria selection comes in different fields from ingredients</a:t>
            </a:r>
            <a:r>
              <a:rPr lang="es-PE" dirty="0"/>
              <a:t>, </a:t>
            </a:r>
            <a:r>
              <a:rPr lang="en-US" dirty="0"/>
              <a:t>meals by country</a:t>
            </a:r>
            <a:r>
              <a:rPr lang="es-PE" dirty="0"/>
              <a:t>, </a:t>
            </a:r>
            <a:r>
              <a:rPr lang="en-US" dirty="0"/>
              <a:t>popularity or randomly selected</a:t>
            </a:r>
            <a:r>
              <a:rPr lang="es-PE" dirty="0"/>
              <a:t>. </a:t>
            </a:r>
          </a:p>
          <a:p>
            <a:pPr lvl="1" indent="-342900">
              <a:spcBef>
                <a:spcPts val="0"/>
              </a:spcBef>
              <a:buSzPts val="1800"/>
              <a:buFont typeface="Arial" panose="020B0604020202020204" pitchFamily="34" charset="0"/>
              <a:buChar char="•"/>
            </a:pPr>
            <a:endParaRPr dirty="0"/>
          </a:p>
          <a:p>
            <a:pPr lvl="0" algn="l" rtl="0">
              <a:spcBef>
                <a:spcPts val="0"/>
              </a:spcBef>
              <a:spcAft>
                <a:spcPts val="0"/>
              </a:spcAft>
              <a:buSzPts val="1800"/>
              <a:buFont typeface="Arial" panose="020B0604020202020204" pitchFamily="34" charset="0"/>
              <a:buChar char="•"/>
            </a:pPr>
            <a:r>
              <a:rPr lang="en" dirty="0"/>
              <a:t>Motivation for development?</a:t>
            </a:r>
          </a:p>
          <a:p>
            <a:pPr lvl="1" indent="-342900">
              <a:spcBef>
                <a:spcPts val="0"/>
              </a:spcBef>
              <a:buSzPts val="1800"/>
              <a:buFont typeface="Arial" panose="020B0604020202020204" pitchFamily="34" charset="0"/>
              <a:buChar char="•"/>
            </a:pPr>
            <a:r>
              <a:rPr lang="en-US" dirty="0"/>
              <a:t>Develop a platform that will connect people across the world by trying new dishes from unexpected places.</a:t>
            </a:r>
          </a:p>
          <a:p>
            <a:pPr lvl="1" indent="-342900">
              <a:spcBef>
                <a:spcPts val="0"/>
              </a:spcBef>
              <a:buSzPts val="1800"/>
              <a:buFont typeface="Arial" panose="020B0604020202020204" pitchFamily="34" charset="0"/>
              <a:buChar char="•"/>
            </a:pPr>
            <a:r>
              <a:rPr lang="en-US" dirty="0"/>
              <a:t>Present and upgrade the platform by incorporating new functions and features in every upcoming version.</a:t>
            </a:r>
          </a:p>
          <a:p>
            <a:pPr lvl="0" algn="l" rtl="0">
              <a:spcBef>
                <a:spcPts val="0"/>
              </a:spcBef>
              <a:spcAft>
                <a:spcPts val="0"/>
              </a:spcAft>
              <a:buSzPts val="1800"/>
              <a:buFont typeface="Arial" panose="020B0604020202020204" pitchFamily="34" charset="0"/>
              <a:buChar char="•"/>
            </a:pPr>
            <a:endParaRPr lang="en" dirty="0"/>
          </a:p>
          <a:p>
            <a:pPr lvl="0" algn="l" rtl="0">
              <a:spcBef>
                <a:spcPts val="0"/>
              </a:spcBef>
              <a:spcAft>
                <a:spcPts val="0"/>
              </a:spcAft>
              <a:buSzPts val="1800"/>
              <a:buFont typeface="Arial" panose="020B0604020202020204" pitchFamily="34" charset="0"/>
              <a:buChar char="•"/>
            </a:pPr>
            <a:r>
              <a:rPr lang="en" dirty="0"/>
              <a:t>User story</a:t>
            </a:r>
          </a:p>
          <a:p>
            <a:pPr lvl="1" indent="-342900">
              <a:spcBef>
                <a:spcPts val="0"/>
              </a:spcBef>
              <a:buSzPts val="1800"/>
              <a:buFont typeface="Arial" panose="020B0604020202020204" pitchFamily="34" charset="0"/>
              <a:buChar char="•"/>
            </a:pPr>
            <a:r>
              <a:rPr lang="en-US" dirty="0"/>
              <a:t>AS A food enthusiast</a:t>
            </a:r>
          </a:p>
          <a:p>
            <a:pPr lvl="1" indent="-342900">
              <a:spcBef>
                <a:spcPts val="0"/>
              </a:spcBef>
              <a:buSzPts val="1800"/>
              <a:buFont typeface="Arial" panose="020B0604020202020204" pitchFamily="34" charset="0"/>
              <a:buChar char="•"/>
            </a:pPr>
            <a:r>
              <a:rPr lang="en-US" dirty="0"/>
              <a:t>I WANT to see try new dishes from different places based on its ingredients and cooking process.</a:t>
            </a:r>
          </a:p>
          <a:p>
            <a:pPr lvl="1" indent="-342900">
              <a:spcBef>
                <a:spcPts val="0"/>
              </a:spcBef>
              <a:buSzPts val="1800"/>
              <a:buFont typeface="Arial" panose="020B0604020202020204" pitchFamily="34" charset="0"/>
              <a:buChar char="•"/>
            </a:pPr>
            <a:r>
              <a:rPr lang="en-US" dirty="0"/>
              <a:t>SO THAT I cook them more frequently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6">
                                            <p:txEl>
                                              <p:pRg st="0" end="0"/>
                                            </p:txEl>
                                          </p:spTgt>
                                        </p:tgtEl>
                                        <p:attrNameLst>
                                          <p:attrName>style.visibility</p:attrName>
                                        </p:attrNameLst>
                                      </p:cBhvr>
                                      <p:to>
                                        <p:strVal val="visible"/>
                                      </p:to>
                                    </p:set>
                                    <p:animEffect transition="in" filter="fade">
                                      <p:cBhvr>
                                        <p:cTn id="12" dur="1000"/>
                                        <p:tgtEl>
                                          <p:spTgt spid="66">
                                            <p:txEl>
                                              <p:pRg st="0" end="0"/>
                                            </p:txEl>
                                          </p:spTgt>
                                        </p:tgtEl>
                                      </p:cBhvr>
                                    </p:animEffect>
                                    <p:anim calcmode="lin" valueType="num">
                                      <p:cBhvr>
                                        <p:cTn id="13"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6">
                                            <p:txEl>
                                              <p:pRg st="1" end="1"/>
                                            </p:txEl>
                                          </p:spTgt>
                                        </p:tgtEl>
                                        <p:attrNameLst>
                                          <p:attrName>style.visibility</p:attrName>
                                        </p:attrNameLst>
                                      </p:cBhvr>
                                      <p:to>
                                        <p:strVal val="visible"/>
                                      </p:to>
                                    </p:set>
                                    <p:animEffect transition="in" filter="fade">
                                      <p:cBhvr>
                                        <p:cTn id="17" dur="1000"/>
                                        <p:tgtEl>
                                          <p:spTgt spid="66">
                                            <p:txEl>
                                              <p:pRg st="1" end="1"/>
                                            </p:txEl>
                                          </p:spTgt>
                                        </p:tgtEl>
                                      </p:cBhvr>
                                    </p:animEffect>
                                    <p:anim calcmode="lin" valueType="num">
                                      <p:cBhvr>
                                        <p:cTn id="18" dur="10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6">
                                            <p:txEl>
                                              <p:pRg st="3" end="3"/>
                                            </p:txEl>
                                          </p:spTgt>
                                        </p:tgtEl>
                                        <p:attrNameLst>
                                          <p:attrName>style.visibility</p:attrName>
                                        </p:attrNameLst>
                                      </p:cBhvr>
                                      <p:to>
                                        <p:strVal val="visible"/>
                                      </p:to>
                                    </p:set>
                                    <p:animEffect transition="in" filter="fade">
                                      <p:cBhvr>
                                        <p:cTn id="24" dur="1000"/>
                                        <p:tgtEl>
                                          <p:spTgt spid="66">
                                            <p:txEl>
                                              <p:pRg st="3" end="3"/>
                                            </p:txEl>
                                          </p:spTgt>
                                        </p:tgtEl>
                                      </p:cBhvr>
                                    </p:animEffect>
                                    <p:anim calcmode="lin" valueType="num">
                                      <p:cBhvr>
                                        <p:cTn id="25" dur="1000" fill="hold"/>
                                        <p:tgtEl>
                                          <p:spTgt spid="6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6">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6">
                                            <p:txEl>
                                              <p:pRg st="4" end="4"/>
                                            </p:txEl>
                                          </p:spTgt>
                                        </p:tgtEl>
                                        <p:attrNameLst>
                                          <p:attrName>style.visibility</p:attrName>
                                        </p:attrNameLst>
                                      </p:cBhvr>
                                      <p:to>
                                        <p:strVal val="visible"/>
                                      </p:to>
                                    </p:set>
                                    <p:animEffect transition="in" filter="fade">
                                      <p:cBhvr>
                                        <p:cTn id="29" dur="1000"/>
                                        <p:tgtEl>
                                          <p:spTgt spid="66">
                                            <p:txEl>
                                              <p:pRg st="4" end="4"/>
                                            </p:txEl>
                                          </p:spTgt>
                                        </p:tgtEl>
                                      </p:cBhvr>
                                    </p:animEffect>
                                    <p:anim calcmode="lin" valueType="num">
                                      <p:cBhvr>
                                        <p:cTn id="30" dur="1000" fill="hold"/>
                                        <p:tgtEl>
                                          <p:spTgt spid="66">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6">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6">
                                            <p:txEl>
                                              <p:pRg st="5" end="5"/>
                                            </p:txEl>
                                          </p:spTgt>
                                        </p:tgtEl>
                                        <p:attrNameLst>
                                          <p:attrName>style.visibility</p:attrName>
                                        </p:attrNameLst>
                                      </p:cBhvr>
                                      <p:to>
                                        <p:strVal val="visible"/>
                                      </p:to>
                                    </p:set>
                                    <p:animEffect transition="in" filter="fade">
                                      <p:cBhvr>
                                        <p:cTn id="34" dur="1000"/>
                                        <p:tgtEl>
                                          <p:spTgt spid="66">
                                            <p:txEl>
                                              <p:pRg st="5" end="5"/>
                                            </p:txEl>
                                          </p:spTgt>
                                        </p:tgtEl>
                                      </p:cBhvr>
                                    </p:animEffect>
                                    <p:anim calcmode="lin" valueType="num">
                                      <p:cBhvr>
                                        <p:cTn id="35" dur="1000" fill="hold"/>
                                        <p:tgtEl>
                                          <p:spTgt spid="66">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6">
                                            <p:txEl>
                                              <p:pRg st="7" end="7"/>
                                            </p:txEl>
                                          </p:spTgt>
                                        </p:tgtEl>
                                        <p:attrNameLst>
                                          <p:attrName>style.visibility</p:attrName>
                                        </p:attrNameLst>
                                      </p:cBhvr>
                                      <p:to>
                                        <p:strVal val="visible"/>
                                      </p:to>
                                    </p:set>
                                    <p:animEffect transition="in" filter="fade">
                                      <p:cBhvr>
                                        <p:cTn id="41" dur="1000"/>
                                        <p:tgtEl>
                                          <p:spTgt spid="66">
                                            <p:txEl>
                                              <p:pRg st="7" end="7"/>
                                            </p:txEl>
                                          </p:spTgt>
                                        </p:tgtEl>
                                      </p:cBhvr>
                                    </p:animEffect>
                                    <p:anim calcmode="lin" valueType="num">
                                      <p:cBhvr>
                                        <p:cTn id="42" dur="1000" fill="hold"/>
                                        <p:tgtEl>
                                          <p:spTgt spid="66">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66">
                                            <p:txEl>
                                              <p:pRg st="7" end="7"/>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6">
                                            <p:txEl>
                                              <p:pRg st="8" end="8"/>
                                            </p:txEl>
                                          </p:spTgt>
                                        </p:tgtEl>
                                        <p:attrNameLst>
                                          <p:attrName>style.visibility</p:attrName>
                                        </p:attrNameLst>
                                      </p:cBhvr>
                                      <p:to>
                                        <p:strVal val="visible"/>
                                      </p:to>
                                    </p:set>
                                    <p:animEffect transition="in" filter="fade">
                                      <p:cBhvr>
                                        <p:cTn id="46" dur="1000"/>
                                        <p:tgtEl>
                                          <p:spTgt spid="66">
                                            <p:txEl>
                                              <p:pRg st="8" end="8"/>
                                            </p:txEl>
                                          </p:spTgt>
                                        </p:tgtEl>
                                      </p:cBhvr>
                                    </p:animEffect>
                                    <p:anim calcmode="lin" valueType="num">
                                      <p:cBhvr>
                                        <p:cTn id="47" dur="1000" fill="hold"/>
                                        <p:tgtEl>
                                          <p:spTgt spid="66">
                                            <p:txEl>
                                              <p:pRg st="8" end="8"/>
                                            </p:txEl>
                                          </p:spTgt>
                                        </p:tgtEl>
                                        <p:attrNameLst>
                                          <p:attrName>ppt_x</p:attrName>
                                        </p:attrNameLst>
                                      </p:cBhvr>
                                      <p:tavLst>
                                        <p:tav tm="0">
                                          <p:val>
                                            <p:strVal val="#ppt_x"/>
                                          </p:val>
                                        </p:tav>
                                        <p:tav tm="100000">
                                          <p:val>
                                            <p:strVal val="#ppt_x"/>
                                          </p:val>
                                        </p:tav>
                                      </p:tavLst>
                                    </p:anim>
                                    <p:anim calcmode="lin" valueType="num">
                                      <p:cBhvr>
                                        <p:cTn id="48" dur="1000" fill="hold"/>
                                        <p:tgtEl>
                                          <p:spTgt spid="66">
                                            <p:txEl>
                                              <p:pRg st="8" end="8"/>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6">
                                            <p:txEl>
                                              <p:pRg st="9" end="9"/>
                                            </p:txEl>
                                          </p:spTgt>
                                        </p:tgtEl>
                                        <p:attrNameLst>
                                          <p:attrName>style.visibility</p:attrName>
                                        </p:attrNameLst>
                                      </p:cBhvr>
                                      <p:to>
                                        <p:strVal val="visible"/>
                                      </p:to>
                                    </p:set>
                                    <p:animEffect transition="in" filter="fade">
                                      <p:cBhvr>
                                        <p:cTn id="51" dur="1000"/>
                                        <p:tgtEl>
                                          <p:spTgt spid="66">
                                            <p:txEl>
                                              <p:pRg st="9" end="9"/>
                                            </p:txEl>
                                          </p:spTgt>
                                        </p:tgtEl>
                                      </p:cBhvr>
                                    </p:animEffect>
                                    <p:anim calcmode="lin" valueType="num">
                                      <p:cBhvr>
                                        <p:cTn id="52" dur="1000" fill="hold"/>
                                        <p:tgtEl>
                                          <p:spTgt spid="66">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66">
                                            <p:txEl>
                                              <p:pRg st="9" end="9"/>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6">
                                            <p:txEl>
                                              <p:pRg st="10" end="10"/>
                                            </p:txEl>
                                          </p:spTgt>
                                        </p:tgtEl>
                                        <p:attrNameLst>
                                          <p:attrName>style.visibility</p:attrName>
                                        </p:attrNameLst>
                                      </p:cBhvr>
                                      <p:to>
                                        <p:strVal val="visible"/>
                                      </p:to>
                                    </p:set>
                                    <p:animEffect transition="in" filter="fade">
                                      <p:cBhvr>
                                        <p:cTn id="56" dur="1000"/>
                                        <p:tgtEl>
                                          <p:spTgt spid="66">
                                            <p:txEl>
                                              <p:pRg st="10" end="10"/>
                                            </p:txEl>
                                          </p:spTgt>
                                        </p:tgtEl>
                                      </p:cBhvr>
                                    </p:animEffect>
                                    <p:anim calcmode="lin" valueType="num">
                                      <p:cBhvr>
                                        <p:cTn id="57" dur="1000" fill="hold"/>
                                        <p:tgtEl>
                                          <p:spTgt spid="66">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6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dirty="0"/>
              <a:t>CODING PROCESS</a:t>
            </a:r>
          </a:p>
        </p:txBody>
      </p:sp>
      <p:sp>
        <p:nvSpPr>
          <p:cNvPr id="72" name="Google Shape;72;p16"/>
          <p:cNvSpPr txBox="1">
            <a:spLocks noGrp="1"/>
          </p:cNvSpPr>
          <p:nvPr>
            <p:ph type="body" idx="1"/>
          </p:nvPr>
        </p:nvSpPr>
        <p:spPr>
          <a:xfrm>
            <a:off x="311700" y="1152474"/>
            <a:ext cx="8520600" cy="3860039"/>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Font typeface="Arial" panose="020B0604020202020204" pitchFamily="34" charset="0"/>
              <a:buChar char="•"/>
            </a:pPr>
            <a:r>
              <a:rPr lang="en" sz="1200" dirty="0"/>
              <a:t>List of employed programs</a:t>
            </a:r>
          </a:p>
          <a:p>
            <a:pPr lvl="1" indent="-342900">
              <a:spcBef>
                <a:spcPts val="0"/>
              </a:spcBef>
              <a:buSzPts val="1800"/>
              <a:buFont typeface="Arial" panose="020B0604020202020204" pitchFamily="34" charset="0"/>
              <a:buChar char="•"/>
            </a:pPr>
            <a:r>
              <a:rPr lang="es-PE" sz="1100" dirty="0"/>
              <a:t>VS </a:t>
            </a:r>
            <a:r>
              <a:rPr lang="es-PE" sz="1100" dirty="0" err="1"/>
              <a:t>code</a:t>
            </a:r>
            <a:r>
              <a:rPr lang="es-PE" sz="1100" dirty="0"/>
              <a:t> -&gt; HTML, CSS &amp; JavaScript files</a:t>
            </a:r>
          </a:p>
          <a:p>
            <a:pPr lvl="1" indent="-342900">
              <a:spcBef>
                <a:spcPts val="0"/>
              </a:spcBef>
              <a:buSzPts val="1800"/>
              <a:buFont typeface="Arial" panose="020B0604020202020204" pitchFamily="34" charset="0"/>
              <a:buChar char="•"/>
            </a:pPr>
            <a:r>
              <a:rPr lang="es-PE" sz="1100" dirty="0"/>
              <a:t>CSS </a:t>
            </a:r>
            <a:r>
              <a:rPr lang="es-PE" sz="1100" dirty="0" err="1"/>
              <a:t>framework</a:t>
            </a:r>
            <a:r>
              <a:rPr lang="es-PE" sz="1100" dirty="0"/>
              <a:t> -&gt; </a:t>
            </a:r>
            <a:r>
              <a:rPr lang="es-PE" sz="1100" dirty="0" err="1"/>
              <a:t>Tailwind</a:t>
            </a:r>
            <a:endParaRPr lang="es-PE" sz="1100" dirty="0"/>
          </a:p>
          <a:p>
            <a:pPr lvl="1" indent="-342900">
              <a:spcBef>
                <a:spcPts val="0"/>
              </a:spcBef>
              <a:buSzPts val="1800"/>
              <a:buFont typeface="Arial" panose="020B0604020202020204" pitchFamily="34" charset="0"/>
              <a:buChar char="•"/>
            </a:pPr>
            <a:r>
              <a:rPr lang="es-PE" sz="1100" dirty="0"/>
              <a:t>Web </a:t>
            </a:r>
            <a:r>
              <a:rPr lang="es-PE" sz="1100" dirty="0" err="1"/>
              <a:t>APIs</a:t>
            </a:r>
            <a:r>
              <a:rPr lang="es-PE" sz="1100" dirty="0"/>
              <a:t> </a:t>
            </a:r>
            <a:r>
              <a:rPr lang="es-PE" sz="1100" dirty="0" err="1"/>
              <a:t>from</a:t>
            </a:r>
            <a:r>
              <a:rPr lang="es-PE" sz="1100" dirty="0"/>
              <a:t> </a:t>
            </a:r>
            <a:r>
              <a:rPr lang="es-PE" sz="1100" dirty="0">
                <a:hlinkClick r:id="rId3"/>
              </a:rPr>
              <a:t>https://www.themealdb.com/</a:t>
            </a:r>
            <a:r>
              <a:rPr lang="es-PE" sz="1100" dirty="0"/>
              <a:t> </a:t>
            </a:r>
            <a:endParaRPr sz="1100" dirty="0"/>
          </a:p>
          <a:p>
            <a:pPr lvl="0" algn="l" rtl="0">
              <a:spcBef>
                <a:spcPts val="0"/>
              </a:spcBef>
              <a:spcAft>
                <a:spcPts val="0"/>
              </a:spcAft>
              <a:buSzPts val="1800"/>
              <a:buFont typeface="Arial" panose="020B0604020202020204" pitchFamily="34" charset="0"/>
              <a:buChar char="•"/>
            </a:pPr>
            <a:endParaRPr lang="en" sz="1200" dirty="0"/>
          </a:p>
          <a:p>
            <a:pPr lvl="0" algn="l" rtl="0">
              <a:spcBef>
                <a:spcPts val="0"/>
              </a:spcBef>
              <a:spcAft>
                <a:spcPts val="0"/>
              </a:spcAft>
              <a:buSzPts val="1800"/>
              <a:buFont typeface="Arial" panose="020B0604020202020204" pitchFamily="34" charset="0"/>
              <a:buChar char="•"/>
            </a:pPr>
            <a:r>
              <a:rPr lang="en" sz="1200" dirty="0"/>
              <a:t>Breakdown of tasks and roles</a:t>
            </a:r>
          </a:p>
          <a:p>
            <a:pPr lvl="1" indent="-342900">
              <a:spcBef>
                <a:spcPts val="0"/>
              </a:spcBef>
              <a:buSzPts val="1800"/>
              <a:buFont typeface="Arial" panose="020B0604020202020204" pitchFamily="34" charset="0"/>
              <a:buChar char="•"/>
            </a:pPr>
            <a:r>
              <a:rPr lang="es-PE" sz="1100" dirty="0" err="1"/>
              <a:t>Development</a:t>
            </a:r>
            <a:r>
              <a:rPr lang="es-PE" sz="1100" dirty="0"/>
              <a:t> </a:t>
            </a:r>
            <a:r>
              <a:rPr lang="es-PE" sz="1100" dirty="0" err="1"/>
              <a:t>of</a:t>
            </a:r>
            <a:r>
              <a:rPr lang="es-PE" sz="1100" dirty="0"/>
              <a:t> </a:t>
            </a:r>
            <a:r>
              <a:rPr lang="es-PE" sz="1100" dirty="0" err="1"/>
              <a:t>the</a:t>
            </a:r>
            <a:r>
              <a:rPr lang="es-PE" sz="1100" dirty="0"/>
              <a:t> </a:t>
            </a:r>
            <a:r>
              <a:rPr lang="es-PE" sz="1100" dirty="0" err="1"/>
              <a:t>Main</a:t>
            </a:r>
            <a:r>
              <a:rPr lang="es-PE" sz="1100" dirty="0"/>
              <a:t> page</a:t>
            </a:r>
          </a:p>
          <a:p>
            <a:pPr lvl="2" indent="-342900">
              <a:spcBef>
                <a:spcPts val="0"/>
              </a:spcBef>
              <a:buSzPts val="1800"/>
              <a:buFont typeface="Arial" panose="020B0604020202020204" pitchFamily="34" charset="0"/>
              <a:buChar char="•"/>
            </a:pPr>
            <a:r>
              <a:rPr lang="es-PE" sz="1050" dirty="0"/>
              <a:t>AA -&gt; Popular </a:t>
            </a:r>
            <a:r>
              <a:rPr lang="es-PE" sz="1050" dirty="0" err="1"/>
              <a:t>Ingredients</a:t>
            </a:r>
            <a:r>
              <a:rPr lang="es-PE" sz="1050" dirty="0"/>
              <a:t> / </a:t>
            </a:r>
            <a:r>
              <a:rPr lang="es-PE" sz="1050" dirty="0" err="1"/>
              <a:t>Random</a:t>
            </a:r>
            <a:r>
              <a:rPr lang="es-PE" sz="1050" dirty="0"/>
              <a:t> </a:t>
            </a:r>
            <a:r>
              <a:rPr lang="es-PE" sz="1050" dirty="0" err="1"/>
              <a:t>Meals</a:t>
            </a:r>
            <a:r>
              <a:rPr lang="es-PE" sz="1050" dirty="0"/>
              <a:t> / </a:t>
            </a:r>
            <a:r>
              <a:rPr lang="es-PE" sz="1050" dirty="0" err="1"/>
              <a:t>Browse</a:t>
            </a:r>
            <a:r>
              <a:rPr lang="es-PE" sz="1050" dirty="0"/>
              <a:t> </a:t>
            </a:r>
            <a:r>
              <a:rPr lang="es-PE" sz="1050" dirty="0" err="1"/>
              <a:t>Countries</a:t>
            </a:r>
            <a:r>
              <a:rPr lang="es-PE" sz="1050" dirty="0"/>
              <a:t> </a:t>
            </a:r>
            <a:r>
              <a:rPr lang="es-PE" sz="1050" dirty="0" err="1"/>
              <a:t>Sections</a:t>
            </a:r>
            <a:endParaRPr lang="es-PE" sz="1050" dirty="0"/>
          </a:p>
          <a:p>
            <a:pPr lvl="2" indent="-342900">
              <a:spcBef>
                <a:spcPts val="0"/>
              </a:spcBef>
              <a:buSzPts val="1800"/>
              <a:buFont typeface="Arial" panose="020B0604020202020204" pitchFamily="34" charset="0"/>
              <a:buChar char="•"/>
            </a:pPr>
            <a:r>
              <a:rPr lang="es-PE" sz="1050" dirty="0"/>
              <a:t>GG -&gt; Popular </a:t>
            </a:r>
            <a:r>
              <a:rPr lang="es-PE" sz="1050" dirty="0" err="1"/>
              <a:t>Meals</a:t>
            </a:r>
            <a:r>
              <a:rPr lang="es-PE" sz="1050" dirty="0"/>
              <a:t> / </a:t>
            </a:r>
            <a:r>
              <a:rPr lang="es-PE" sz="1050" dirty="0" err="1"/>
              <a:t>Navigation</a:t>
            </a:r>
            <a:r>
              <a:rPr lang="es-PE" sz="1050" dirty="0"/>
              <a:t> (Home &amp; </a:t>
            </a:r>
            <a:r>
              <a:rPr lang="es-PE" sz="1050" dirty="0" err="1"/>
              <a:t>About</a:t>
            </a:r>
            <a:r>
              <a:rPr lang="es-PE" sz="1050" dirty="0"/>
              <a:t> </a:t>
            </a:r>
            <a:r>
              <a:rPr lang="es-PE" sz="1050" dirty="0" err="1"/>
              <a:t>Us</a:t>
            </a:r>
            <a:r>
              <a:rPr lang="es-PE" sz="1050" dirty="0"/>
              <a:t>) / </a:t>
            </a:r>
            <a:r>
              <a:rPr lang="es-PE" sz="1050" dirty="0" err="1"/>
              <a:t>Header</a:t>
            </a:r>
            <a:r>
              <a:rPr lang="es-PE" sz="1050" dirty="0"/>
              <a:t> / </a:t>
            </a:r>
            <a:r>
              <a:rPr lang="es-PE" sz="1050" dirty="0" err="1"/>
              <a:t>Footer</a:t>
            </a:r>
            <a:r>
              <a:rPr lang="es-PE" sz="1050" dirty="0"/>
              <a:t> </a:t>
            </a:r>
            <a:r>
              <a:rPr lang="es-PE" sz="1050" dirty="0" err="1"/>
              <a:t>Sections</a:t>
            </a:r>
            <a:endParaRPr lang="es-PE" sz="1050" dirty="0"/>
          </a:p>
          <a:p>
            <a:pPr lvl="1" indent="-342900">
              <a:spcBef>
                <a:spcPts val="0"/>
              </a:spcBef>
              <a:buSzPts val="1800"/>
              <a:buFont typeface="Arial" panose="020B0604020202020204" pitchFamily="34" charset="0"/>
              <a:buChar char="•"/>
            </a:pPr>
            <a:r>
              <a:rPr lang="es-PE" sz="1100" dirty="0"/>
              <a:t>GG -&gt; </a:t>
            </a:r>
            <a:r>
              <a:rPr lang="es-PE" sz="1100" dirty="0" err="1"/>
              <a:t>About</a:t>
            </a:r>
            <a:r>
              <a:rPr lang="es-PE" sz="1100" dirty="0"/>
              <a:t> </a:t>
            </a:r>
            <a:r>
              <a:rPr lang="es-PE" sz="1100" dirty="0" err="1"/>
              <a:t>Us</a:t>
            </a:r>
            <a:r>
              <a:rPr lang="es-PE" sz="1100" dirty="0"/>
              <a:t> Site</a:t>
            </a:r>
          </a:p>
          <a:p>
            <a:pPr lvl="1" indent="-342900">
              <a:spcBef>
                <a:spcPts val="0"/>
              </a:spcBef>
              <a:buSzPts val="1800"/>
              <a:buFont typeface="Arial" panose="020B0604020202020204" pitchFamily="34" charset="0"/>
              <a:buChar char="•"/>
            </a:pPr>
            <a:r>
              <a:rPr lang="es-PE" sz="1100" dirty="0"/>
              <a:t>AA -&gt; </a:t>
            </a:r>
            <a:r>
              <a:rPr lang="es-PE" sz="1100" dirty="0" err="1"/>
              <a:t>Ingredients</a:t>
            </a:r>
            <a:r>
              <a:rPr lang="es-PE" sz="1100" dirty="0"/>
              <a:t> &amp; </a:t>
            </a:r>
            <a:r>
              <a:rPr lang="es-PE" sz="1100" dirty="0" err="1"/>
              <a:t>Meals</a:t>
            </a:r>
            <a:r>
              <a:rPr lang="es-PE" sz="1100" dirty="0"/>
              <a:t> </a:t>
            </a:r>
            <a:r>
              <a:rPr lang="es-PE" sz="1100" dirty="0" err="1"/>
              <a:t>by</a:t>
            </a:r>
            <a:r>
              <a:rPr lang="es-PE" sz="1100" dirty="0"/>
              <a:t> country </a:t>
            </a:r>
            <a:r>
              <a:rPr lang="es-PE" sz="1100" dirty="0" err="1"/>
              <a:t>sections</a:t>
            </a:r>
            <a:r>
              <a:rPr lang="es-PE" sz="1100" dirty="0"/>
              <a:t> -&gt; link </a:t>
            </a:r>
            <a:r>
              <a:rPr lang="es-PE" sz="1100" dirty="0" err="1"/>
              <a:t>to</a:t>
            </a:r>
            <a:r>
              <a:rPr lang="es-PE" sz="1100" dirty="0"/>
              <a:t> Food </a:t>
            </a:r>
            <a:r>
              <a:rPr lang="es-PE" sz="1100" dirty="0" err="1"/>
              <a:t>Recipe</a:t>
            </a:r>
            <a:r>
              <a:rPr lang="es-PE" sz="1100" dirty="0"/>
              <a:t> </a:t>
            </a:r>
            <a:r>
              <a:rPr lang="es-PE" sz="1100" dirty="0" err="1"/>
              <a:t>Section</a:t>
            </a:r>
            <a:endParaRPr lang="es-PE" sz="1100" dirty="0"/>
          </a:p>
          <a:p>
            <a:pPr lvl="1" indent="-342900">
              <a:spcBef>
                <a:spcPts val="0"/>
              </a:spcBef>
              <a:buSzPts val="1800"/>
              <a:buFont typeface="Arial" panose="020B0604020202020204" pitchFamily="34" charset="0"/>
              <a:buChar char="•"/>
            </a:pPr>
            <a:r>
              <a:rPr lang="es-PE" sz="1100" dirty="0"/>
              <a:t>AA &amp; GG -&gt; Food </a:t>
            </a:r>
            <a:r>
              <a:rPr lang="es-PE" sz="1100" dirty="0" err="1"/>
              <a:t>Recipe</a:t>
            </a:r>
            <a:r>
              <a:rPr lang="es-PE" sz="1100" dirty="0"/>
              <a:t> </a:t>
            </a:r>
            <a:r>
              <a:rPr lang="es-PE" sz="1100" dirty="0" err="1"/>
              <a:t>Section</a:t>
            </a:r>
            <a:endParaRPr sz="1100" dirty="0"/>
          </a:p>
          <a:p>
            <a:pPr lvl="0" algn="l" rtl="0">
              <a:spcBef>
                <a:spcPts val="0"/>
              </a:spcBef>
              <a:spcAft>
                <a:spcPts val="0"/>
              </a:spcAft>
              <a:buSzPts val="1800"/>
              <a:buFont typeface="Arial" panose="020B0604020202020204" pitchFamily="34" charset="0"/>
              <a:buChar char="•"/>
            </a:pPr>
            <a:endParaRPr lang="en" sz="1200" dirty="0"/>
          </a:p>
          <a:p>
            <a:pPr lvl="0" algn="l" rtl="0">
              <a:spcBef>
                <a:spcPts val="0"/>
              </a:spcBef>
              <a:spcAft>
                <a:spcPts val="0"/>
              </a:spcAft>
              <a:buSzPts val="1800"/>
              <a:buFont typeface="Arial" panose="020B0604020202020204" pitchFamily="34" charset="0"/>
              <a:buChar char="•"/>
            </a:pPr>
            <a:r>
              <a:rPr lang="en" sz="1200" dirty="0"/>
              <a:t>Challenges</a:t>
            </a:r>
          </a:p>
          <a:p>
            <a:pPr lvl="1" indent="-342900">
              <a:spcBef>
                <a:spcPts val="0"/>
              </a:spcBef>
              <a:buSzPts val="1800"/>
              <a:buFont typeface="Arial" panose="020B0604020202020204" pitchFamily="34" charset="0"/>
              <a:buChar char="•"/>
            </a:pPr>
            <a:r>
              <a:rPr lang="en" sz="1100" dirty="0"/>
              <a:t>Creation of the Js files and sync the functions through the HTML docs to develop the search &amp; result sequence.</a:t>
            </a:r>
          </a:p>
          <a:p>
            <a:pPr lvl="1" indent="-342900">
              <a:spcBef>
                <a:spcPts val="0"/>
              </a:spcBef>
              <a:buSzPts val="1800"/>
              <a:buFont typeface="Arial" panose="020B0604020202020204" pitchFamily="34" charset="0"/>
              <a:buChar char="•"/>
            </a:pPr>
            <a:r>
              <a:rPr lang="en" sz="1100" dirty="0"/>
              <a:t>Update </a:t>
            </a:r>
            <a:r>
              <a:rPr lang="es-PE" sz="1100" dirty="0" err="1"/>
              <a:t>of</a:t>
            </a:r>
            <a:r>
              <a:rPr lang="es-PE" sz="1100" dirty="0"/>
              <a:t> </a:t>
            </a:r>
            <a:r>
              <a:rPr lang="es-PE" sz="1100" dirty="0" err="1"/>
              <a:t>each</a:t>
            </a:r>
            <a:r>
              <a:rPr lang="es-PE" sz="1100" dirty="0"/>
              <a:t> </a:t>
            </a:r>
            <a:r>
              <a:rPr lang="es-PE" sz="1100" dirty="0" err="1"/>
              <a:t>program</a:t>
            </a:r>
            <a:r>
              <a:rPr lang="es-PE" sz="1100" dirty="0"/>
              <a:t> file as new </a:t>
            </a:r>
            <a:r>
              <a:rPr lang="es-PE" sz="1100" dirty="0" err="1"/>
              <a:t>functions</a:t>
            </a:r>
            <a:r>
              <a:rPr lang="es-PE" sz="1100" dirty="0"/>
              <a:t> </a:t>
            </a:r>
            <a:r>
              <a:rPr lang="es-PE" sz="1100" dirty="0" err="1"/>
              <a:t>were</a:t>
            </a:r>
            <a:r>
              <a:rPr lang="es-PE" sz="1100" dirty="0"/>
              <a:t> </a:t>
            </a:r>
            <a:r>
              <a:rPr lang="es-PE" sz="1100" dirty="0" err="1"/>
              <a:t>being</a:t>
            </a:r>
            <a:r>
              <a:rPr lang="es-PE" sz="1100" dirty="0"/>
              <a:t> </a:t>
            </a:r>
            <a:r>
              <a:rPr lang="es-PE" sz="1100" dirty="0" err="1"/>
              <a:t>incorporated</a:t>
            </a:r>
            <a:r>
              <a:rPr lang="es-PE" sz="1100" dirty="0"/>
              <a:t> </a:t>
            </a:r>
            <a:r>
              <a:rPr lang="es-PE" sz="1100" dirty="0" err="1"/>
              <a:t>to</a:t>
            </a:r>
            <a:r>
              <a:rPr lang="es-PE" sz="1100" dirty="0"/>
              <a:t> </a:t>
            </a:r>
            <a:r>
              <a:rPr lang="es-PE" sz="1100" dirty="0" err="1"/>
              <a:t>simplify</a:t>
            </a:r>
            <a:r>
              <a:rPr lang="es-PE" sz="1100" dirty="0"/>
              <a:t> </a:t>
            </a:r>
            <a:r>
              <a:rPr lang="es-PE" sz="1100" dirty="0" err="1"/>
              <a:t>the</a:t>
            </a:r>
            <a:r>
              <a:rPr lang="es-PE" sz="1100" dirty="0"/>
              <a:t> </a:t>
            </a:r>
            <a:r>
              <a:rPr lang="es-PE" sz="1100" dirty="0" err="1"/>
              <a:t>process</a:t>
            </a:r>
            <a:r>
              <a:rPr lang="es-PE" sz="1100" dirty="0"/>
              <a:t>.</a:t>
            </a:r>
            <a:endParaRPr sz="1100" dirty="0"/>
          </a:p>
          <a:p>
            <a:pPr lvl="0" algn="l" rtl="0">
              <a:spcBef>
                <a:spcPts val="0"/>
              </a:spcBef>
              <a:spcAft>
                <a:spcPts val="0"/>
              </a:spcAft>
              <a:buSzPts val="1800"/>
              <a:buFont typeface="Arial" panose="020B0604020202020204" pitchFamily="34" charset="0"/>
              <a:buChar char="•"/>
            </a:pPr>
            <a:endParaRPr lang="en" sz="1200" dirty="0"/>
          </a:p>
          <a:p>
            <a:pPr lvl="0" algn="l" rtl="0">
              <a:spcBef>
                <a:spcPts val="0"/>
              </a:spcBef>
              <a:spcAft>
                <a:spcPts val="0"/>
              </a:spcAft>
              <a:buSzPts val="1800"/>
              <a:buFont typeface="Arial" panose="020B0604020202020204" pitchFamily="34" charset="0"/>
              <a:buChar char="•"/>
            </a:pPr>
            <a:r>
              <a:rPr lang="en" sz="1200" dirty="0"/>
              <a:t>Successes</a:t>
            </a:r>
          </a:p>
          <a:p>
            <a:pPr lvl="1" indent="-342900">
              <a:spcBef>
                <a:spcPts val="0"/>
              </a:spcBef>
              <a:buSzPts val="1800"/>
              <a:buFont typeface="Arial" panose="020B0604020202020204" pitchFamily="34" charset="0"/>
              <a:buChar char="•"/>
            </a:pPr>
            <a:r>
              <a:rPr lang="en" sz="1100" dirty="0"/>
              <a:t>MVP version that contains the basic display segment, search food by different criteria and food recipe segment</a:t>
            </a:r>
          </a:p>
          <a:p>
            <a:pPr lvl="1" indent="-342900">
              <a:spcBef>
                <a:spcPts val="0"/>
              </a:spcBef>
              <a:buSzPts val="1800"/>
              <a:buFont typeface="Arial" panose="020B0604020202020204" pitchFamily="34" charset="0"/>
              <a:buChar char="•"/>
            </a:pPr>
            <a:r>
              <a:rPr lang="en" sz="1100" dirty="0"/>
              <a:t>Development of Version 1 -&gt; incorporation of a search filter option and updated sync of each section.</a:t>
            </a:r>
            <a:endParaRPr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2">
                                            <p:txEl>
                                              <p:pRg st="0" end="0"/>
                                            </p:txEl>
                                          </p:spTgt>
                                        </p:tgtEl>
                                        <p:attrNameLst>
                                          <p:attrName>style.visibility</p:attrName>
                                        </p:attrNameLst>
                                      </p:cBhvr>
                                      <p:to>
                                        <p:strVal val="visible"/>
                                      </p:to>
                                    </p:set>
                                    <p:animEffect transition="in" filter="randombar(horizontal)">
                                      <p:cBhvr>
                                        <p:cTn id="12" dur="500"/>
                                        <p:tgtEl>
                                          <p:spTgt spid="72">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72">
                                            <p:txEl>
                                              <p:pRg st="1" end="1"/>
                                            </p:txEl>
                                          </p:spTgt>
                                        </p:tgtEl>
                                        <p:attrNameLst>
                                          <p:attrName>style.visibility</p:attrName>
                                        </p:attrNameLst>
                                      </p:cBhvr>
                                      <p:to>
                                        <p:strVal val="visible"/>
                                      </p:to>
                                    </p:set>
                                    <p:animEffect transition="in" filter="randombar(horizontal)">
                                      <p:cBhvr>
                                        <p:cTn id="15" dur="500"/>
                                        <p:tgtEl>
                                          <p:spTgt spid="72">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72">
                                            <p:txEl>
                                              <p:pRg st="2" end="2"/>
                                            </p:txEl>
                                          </p:spTgt>
                                        </p:tgtEl>
                                        <p:attrNameLst>
                                          <p:attrName>style.visibility</p:attrName>
                                        </p:attrNameLst>
                                      </p:cBhvr>
                                      <p:to>
                                        <p:strVal val="visible"/>
                                      </p:to>
                                    </p:set>
                                    <p:animEffect transition="in" filter="randombar(horizontal)">
                                      <p:cBhvr>
                                        <p:cTn id="18" dur="500"/>
                                        <p:tgtEl>
                                          <p:spTgt spid="72">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72">
                                            <p:txEl>
                                              <p:pRg st="3" end="3"/>
                                            </p:txEl>
                                          </p:spTgt>
                                        </p:tgtEl>
                                        <p:attrNameLst>
                                          <p:attrName>style.visibility</p:attrName>
                                        </p:attrNameLst>
                                      </p:cBhvr>
                                      <p:to>
                                        <p:strVal val="visible"/>
                                      </p:to>
                                    </p:set>
                                    <p:animEffect transition="in" filter="randombar(horizontal)">
                                      <p:cBhvr>
                                        <p:cTn id="21" dur="500"/>
                                        <p:tgtEl>
                                          <p:spTgt spid="7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randombar(horizontal)">
                                      <p:cBhvr>
                                        <p:cTn id="26" dur="500"/>
                                        <p:tgtEl>
                                          <p:spTgt spid="72">
                                            <p:txEl>
                                              <p:pRg st="5" end="5"/>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randombar(horizontal)">
                                      <p:cBhvr>
                                        <p:cTn id="29" dur="500"/>
                                        <p:tgtEl>
                                          <p:spTgt spid="72">
                                            <p:txEl>
                                              <p:pRg st="6" end="6"/>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72">
                                            <p:txEl>
                                              <p:pRg st="7" end="7"/>
                                            </p:txEl>
                                          </p:spTgt>
                                        </p:tgtEl>
                                        <p:attrNameLst>
                                          <p:attrName>style.visibility</p:attrName>
                                        </p:attrNameLst>
                                      </p:cBhvr>
                                      <p:to>
                                        <p:strVal val="visible"/>
                                      </p:to>
                                    </p:set>
                                    <p:animEffect transition="in" filter="randombar(horizontal)">
                                      <p:cBhvr>
                                        <p:cTn id="32" dur="500"/>
                                        <p:tgtEl>
                                          <p:spTgt spid="72">
                                            <p:txEl>
                                              <p:pRg st="7" end="7"/>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72">
                                            <p:txEl>
                                              <p:pRg st="8" end="8"/>
                                            </p:txEl>
                                          </p:spTgt>
                                        </p:tgtEl>
                                        <p:attrNameLst>
                                          <p:attrName>style.visibility</p:attrName>
                                        </p:attrNameLst>
                                      </p:cBhvr>
                                      <p:to>
                                        <p:strVal val="visible"/>
                                      </p:to>
                                    </p:set>
                                    <p:animEffect transition="in" filter="randombar(horizontal)">
                                      <p:cBhvr>
                                        <p:cTn id="35" dur="500"/>
                                        <p:tgtEl>
                                          <p:spTgt spid="72">
                                            <p:txEl>
                                              <p:pRg st="8" end="8"/>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72">
                                            <p:txEl>
                                              <p:pRg st="9" end="9"/>
                                            </p:txEl>
                                          </p:spTgt>
                                        </p:tgtEl>
                                        <p:attrNameLst>
                                          <p:attrName>style.visibility</p:attrName>
                                        </p:attrNameLst>
                                      </p:cBhvr>
                                      <p:to>
                                        <p:strVal val="visible"/>
                                      </p:to>
                                    </p:set>
                                    <p:animEffect transition="in" filter="randombar(horizontal)">
                                      <p:cBhvr>
                                        <p:cTn id="38" dur="500"/>
                                        <p:tgtEl>
                                          <p:spTgt spid="72">
                                            <p:txEl>
                                              <p:pRg st="9" end="9"/>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72">
                                            <p:txEl>
                                              <p:pRg st="10" end="10"/>
                                            </p:txEl>
                                          </p:spTgt>
                                        </p:tgtEl>
                                        <p:attrNameLst>
                                          <p:attrName>style.visibility</p:attrName>
                                        </p:attrNameLst>
                                      </p:cBhvr>
                                      <p:to>
                                        <p:strVal val="visible"/>
                                      </p:to>
                                    </p:set>
                                    <p:animEffect transition="in" filter="randombar(horizontal)">
                                      <p:cBhvr>
                                        <p:cTn id="41" dur="500"/>
                                        <p:tgtEl>
                                          <p:spTgt spid="72">
                                            <p:txEl>
                                              <p:pRg st="10" end="10"/>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72">
                                            <p:txEl>
                                              <p:pRg st="11" end="11"/>
                                            </p:txEl>
                                          </p:spTgt>
                                        </p:tgtEl>
                                        <p:attrNameLst>
                                          <p:attrName>style.visibility</p:attrName>
                                        </p:attrNameLst>
                                      </p:cBhvr>
                                      <p:to>
                                        <p:strVal val="visible"/>
                                      </p:to>
                                    </p:set>
                                    <p:animEffect transition="in" filter="randombar(horizontal)">
                                      <p:cBhvr>
                                        <p:cTn id="44" dur="500"/>
                                        <p:tgtEl>
                                          <p:spTgt spid="72">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72">
                                            <p:txEl>
                                              <p:pRg st="13" end="13"/>
                                            </p:txEl>
                                          </p:spTgt>
                                        </p:tgtEl>
                                        <p:attrNameLst>
                                          <p:attrName>style.visibility</p:attrName>
                                        </p:attrNameLst>
                                      </p:cBhvr>
                                      <p:to>
                                        <p:strVal val="visible"/>
                                      </p:to>
                                    </p:set>
                                    <p:animEffect transition="in" filter="randombar(horizontal)">
                                      <p:cBhvr>
                                        <p:cTn id="49" dur="500"/>
                                        <p:tgtEl>
                                          <p:spTgt spid="72">
                                            <p:txEl>
                                              <p:pRg st="13" end="13"/>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72">
                                            <p:txEl>
                                              <p:pRg st="14" end="14"/>
                                            </p:txEl>
                                          </p:spTgt>
                                        </p:tgtEl>
                                        <p:attrNameLst>
                                          <p:attrName>style.visibility</p:attrName>
                                        </p:attrNameLst>
                                      </p:cBhvr>
                                      <p:to>
                                        <p:strVal val="visible"/>
                                      </p:to>
                                    </p:set>
                                    <p:animEffect transition="in" filter="randombar(horizontal)">
                                      <p:cBhvr>
                                        <p:cTn id="52" dur="500"/>
                                        <p:tgtEl>
                                          <p:spTgt spid="72">
                                            <p:txEl>
                                              <p:pRg st="14" end="14"/>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72">
                                            <p:txEl>
                                              <p:pRg st="15" end="15"/>
                                            </p:txEl>
                                          </p:spTgt>
                                        </p:tgtEl>
                                        <p:attrNameLst>
                                          <p:attrName>style.visibility</p:attrName>
                                        </p:attrNameLst>
                                      </p:cBhvr>
                                      <p:to>
                                        <p:strVal val="visible"/>
                                      </p:to>
                                    </p:set>
                                    <p:animEffect transition="in" filter="randombar(horizontal)">
                                      <p:cBhvr>
                                        <p:cTn id="55" dur="500"/>
                                        <p:tgtEl>
                                          <p:spTgt spid="72">
                                            <p:txEl>
                                              <p:pRg st="15" end="1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72">
                                            <p:txEl>
                                              <p:pRg st="17" end="17"/>
                                            </p:txEl>
                                          </p:spTgt>
                                        </p:tgtEl>
                                        <p:attrNameLst>
                                          <p:attrName>style.visibility</p:attrName>
                                        </p:attrNameLst>
                                      </p:cBhvr>
                                      <p:to>
                                        <p:strVal val="visible"/>
                                      </p:to>
                                    </p:set>
                                    <p:animEffect transition="in" filter="randombar(horizontal)">
                                      <p:cBhvr>
                                        <p:cTn id="60" dur="500"/>
                                        <p:tgtEl>
                                          <p:spTgt spid="72">
                                            <p:txEl>
                                              <p:pRg st="17" end="17"/>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72">
                                            <p:txEl>
                                              <p:pRg st="18" end="18"/>
                                            </p:txEl>
                                          </p:spTgt>
                                        </p:tgtEl>
                                        <p:attrNameLst>
                                          <p:attrName>style.visibility</p:attrName>
                                        </p:attrNameLst>
                                      </p:cBhvr>
                                      <p:to>
                                        <p:strVal val="visible"/>
                                      </p:to>
                                    </p:set>
                                    <p:animEffect transition="in" filter="randombar(horizontal)">
                                      <p:cBhvr>
                                        <p:cTn id="63" dur="500"/>
                                        <p:tgtEl>
                                          <p:spTgt spid="72">
                                            <p:txEl>
                                              <p:pRg st="18" end="18"/>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72">
                                            <p:txEl>
                                              <p:pRg st="19" end="19"/>
                                            </p:txEl>
                                          </p:spTgt>
                                        </p:tgtEl>
                                        <p:attrNameLst>
                                          <p:attrName>style.visibility</p:attrName>
                                        </p:attrNameLst>
                                      </p:cBhvr>
                                      <p:to>
                                        <p:strVal val="visible"/>
                                      </p:to>
                                    </p:set>
                                    <p:animEffect transition="in" filter="randombar(horizontal)">
                                      <p:cBhvr>
                                        <p:cTn id="66" dur="500"/>
                                        <p:tgtEl>
                                          <p:spTgt spid="72">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DEMO - MVP – MAIN SITE</a:t>
            </a:r>
            <a:endParaRPr dirty="0"/>
          </a:p>
        </p:txBody>
      </p:sp>
      <p:pic>
        <p:nvPicPr>
          <p:cNvPr id="5" name="Marcador de contenido 4">
            <a:extLst>
              <a:ext uri="{FF2B5EF4-FFF2-40B4-BE49-F238E27FC236}">
                <a16:creationId xmlns:a16="http://schemas.microsoft.com/office/drawing/2014/main" id="{4BD09F82-4EDF-80E5-D9BD-3338548C3B87}"/>
              </a:ext>
            </a:extLst>
          </p:cNvPr>
          <p:cNvPicPr>
            <a:picLocks noGrp="1" noChangeAspect="1"/>
          </p:cNvPicPr>
          <p:nvPr>
            <p:ph sz="half" idx="1"/>
          </p:nvPr>
        </p:nvPicPr>
        <p:blipFill>
          <a:blip r:embed="rId3"/>
          <a:stretch>
            <a:fillRect/>
          </a:stretch>
        </p:blipFill>
        <p:spPr>
          <a:xfrm>
            <a:off x="876010" y="1389936"/>
            <a:ext cx="7391980" cy="3475740"/>
          </a:xfrm>
        </p:spPr>
      </p:pic>
    </p:spTree>
    <p:extLst>
      <p:ext uri="{BB962C8B-B14F-4D97-AF65-F5344CB8AC3E}">
        <p14:creationId xmlns:p14="http://schemas.microsoft.com/office/powerpoint/2010/main" val="397620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ctr" anchorCtr="0">
            <a:noAutofit/>
          </a:bodyPr>
          <a:lstStyle/>
          <a:p>
            <a:pPr lvl="0">
              <a:spcBef>
                <a:spcPts val="0"/>
              </a:spcBef>
            </a:pPr>
            <a:r>
              <a:rPr lang="en" dirty="0"/>
              <a:t>DEMO – NAVIGATION</a:t>
            </a:r>
            <a:endParaRPr dirty="0"/>
          </a:p>
        </p:txBody>
      </p:sp>
      <p:pic>
        <p:nvPicPr>
          <p:cNvPr id="7" name="Marcador de contenido 6">
            <a:extLst>
              <a:ext uri="{FF2B5EF4-FFF2-40B4-BE49-F238E27FC236}">
                <a16:creationId xmlns:a16="http://schemas.microsoft.com/office/drawing/2014/main" id="{4A935C9E-F521-1948-276F-EB439F0229E2}"/>
              </a:ext>
            </a:extLst>
          </p:cNvPr>
          <p:cNvPicPr>
            <a:picLocks noGrp="1" noChangeAspect="1"/>
          </p:cNvPicPr>
          <p:nvPr>
            <p:ph sz="half" idx="1"/>
          </p:nvPr>
        </p:nvPicPr>
        <p:blipFill>
          <a:blip r:embed="rId3"/>
          <a:stretch>
            <a:fillRect/>
          </a:stretch>
        </p:blipFill>
        <p:spPr>
          <a:xfrm>
            <a:off x="817837" y="1389936"/>
            <a:ext cx="7178158" cy="349576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84584" y="339538"/>
            <a:ext cx="7478038" cy="1050398"/>
          </a:xfrm>
          <a:prstGeom prst="rect">
            <a:avLst/>
          </a:prstGeom>
        </p:spPr>
        <p:txBody>
          <a:bodyPr spcFirstLastPara="1" wrap="square" lIns="91425" tIns="91425" rIns="91425" bIns="91425" anchor="ctr" anchorCtr="0">
            <a:noAutofit/>
          </a:bodyPr>
          <a:lstStyle/>
          <a:p>
            <a:pPr lvl="0">
              <a:spcBef>
                <a:spcPts val="0"/>
              </a:spcBef>
            </a:pPr>
            <a:r>
              <a:rPr lang="en" dirty="0"/>
              <a:t>DEMO – SELECTION - POPULAR</a:t>
            </a:r>
            <a:endParaRPr dirty="0"/>
          </a:p>
        </p:txBody>
      </p:sp>
      <p:pic>
        <p:nvPicPr>
          <p:cNvPr id="6" name="Marcador de contenido 5">
            <a:extLst>
              <a:ext uri="{FF2B5EF4-FFF2-40B4-BE49-F238E27FC236}">
                <a16:creationId xmlns:a16="http://schemas.microsoft.com/office/drawing/2014/main" id="{405E117E-591C-5E31-C8C1-32EE1FB6CDDF}"/>
              </a:ext>
            </a:extLst>
          </p:cNvPr>
          <p:cNvPicPr>
            <a:picLocks noGrp="1" noChangeAspect="1"/>
          </p:cNvPicPr>
          <p:nvPr>
            <p:ph sz="half" idx="1"/>
          </p:nvPr>
        </p:nvPicPr>
        <p:blipFill>
          <a:blip r:embed="rId3"/>
          <a:stretch>
            <a:fillRect/>
          </a:stretch>
        </p:blipFill>
        <p:spPr>
          <a:xfrm>
            <a:off x="793716" y="1389936"/>
            <a:ext cx="7337705" cy="3360667"/>
          </a:xfrm>
        </p:spPr>
      </p:pic>
    </p:spTree>
    <p:extLst>
      <p:ext uri="{BB962C8B-B14F-4D97-AF65-F5344CB8AC3E}">
        <p14:creationId xmlns:p14="http://schemas.microsoft.com/office/powerpoint/2010/main" val="229979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84584" y="339538"/>
            <a:ext cx="7478038" cy="1050398"/>
          </a:xfrm>
          <a:prstGeom prst="rect">
            <a:avLst/>
          </a:prstGeom>
        </p:spPr>
        <p:txBody>
          <a:bodyPr spcFirstLastPara="1" wrap="square" lIns="91425" tIns="91425" rIns="91425" bIns="91425" anchor="ctr" anchorCtr="0">
            <a:noAutofit/>
          </a:bodyPr>
          <a:lstStyle/>
          <a:p>
            <a:pPr lvl="0">
              <a:spcBef>
                <a:spcPts val="0"/>
              </a:spcBef>
            </a:pPr>
            <a:r>
              <a:rPr lang="en" dirty="0"/>
              <a:t>DEMO – SELECTION - INGREDIENT</a:t>
            </a:r>
            <a:endParaRPr dirty="0"/>
          </a:p>
        </p:txBody>
      </p:sp>
      <p:pic>
        <p:nvPicPr>
          <p:cNvPr id="5" name="Marcador de contenido 4">
            <a:extLst>
              <a:ext uri="{FF2B5EF4-FFF2-40B4-BE49-F238E27FC236}">
                <a16:creationId xmlns:a16="http://schemas.microsoft.com/office/drawing/2014/main" id="{A1848B6D-FBD4-CD1D-7003-E2E437C75813}"/>
              </a:ext>
            </a:extLst>
          </p:cNvPr>
          <p:cNvPicPr>
            <a:picLocks noGrp="1" noChangeAspect="1"/>
          </p:cNvPicPr>
          <p:nvPr>
            <p:ph sz="half" idx="1"/>
          </p:nvPr>
        </p:nvPicPr>
        <p:blipFill>
          <a:blip r:embed="rId3"/>
          <a:stretch>
            <a:fillRect/>
          </a:stretch>
        </p:blipFill>
        <p:spPr>
          <a:xfrm>
            <a:off x="862473" y="1389936"/>
            <a:ext cx="6991459" cy="3414026"/>
          </a:xfrm>
        </p:spPr>
      </p:pic>
    </p:spTree>
    <p:extLst>
      <p:ext uri="{BB962C8B-B14F-4D97-AF65-F5344CB8AC3E}">
        <p14:creationId xmlns:p14="http://schemas.microsoft.com/office/powerpoint/2010/main" val="165382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0</TotalTime>
  <Words>598</Words>
  <Application>Microsoft Office PowerPoint</Application>
  <PresentationFormat>Presentación en pantalla (16:9)</PresentationFormat>
  <Paragraphs>70</Paragraphs>
  <Slides>14</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Century Gothic</vt:lpstr>
      <vt:lpstr>Wingdings 3</vt:lpstr>
      <vt:lpstr>Ion</vt:lpstr>
      <vt:lpstr>Presentación de PowerPoint</vt:lpstr>
      <vt:lpstr>Presentación de PowerPoint</vt:lpstr>
      <vt:lpstr>SEARCH FOR YOUR RECIPE</vt:lpstr>
      <vt:lpstr>CONCEPT</vt:lpstr>
      <vt:lpstr>CODING PROCESS</vt:lpstr>
      <vt:lpstr>DEMO - MVP – MAIN SITE</vt:lpstr>
      <vt:lpstr>DEMO – NAVIGATION</vt:lpstr>
      <vt:lpstr>DEMO – SELECTION - POPULAR</vt:lpstr>
      <vt:lpstr>DEMO – SELECTION - INGREDIENT</vt:lpstr>
      <vt:lpstr>DEMO – SELECTION - RANDOM</vt:lpstr>
      <vt:lpstr>DEMO – SELECTION - COUNTRY</vt:lpstr>
      <vt:lpstr>FUTURE VERSIONS -&gt; DIRECTIONS</vt:lpstr>
      <vt:lpstr>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food tracker</dc:title>
  <cp:lastModifiedBy>Gonzalo Garcia Rivera</cp:lastModifiedBy>
  <cp:revision>12</cp:revision>
  <dcterms:modified xsi:type="dcterms:W3CDTF">2022-11-27T13:32:09Z</dcterms:modified>
</cp:coreProperties>
</file>